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1CFB5-E9E7-4189-93E9-B758034C7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6623D-A8A1-4078-9422-426053D4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0A9A0-8680-48E2-86EA-43132791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5A637-1FA3-440E-9547-CBA1E3F4F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71FA3-AF8A-44DE-8FD4-3A993266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FC267-5CFC-435C-85B4-F88C2CB0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C7ED7B-5A8D-4C28-82B8-2B465C65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E0095-0E93-4F98-BD58-47368A12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09347-C6BB-4769-A12B-24A66D4CF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F8A2B-6AC6-43B5-B211-404557D1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00953-6D3D-4B77-BDF9-28885768C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2010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预防流感PPT海报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流感疫情的应对措施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学校与单位的防控措施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个人防控流感的建议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流感防治的常见误区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440" b="23440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流感病毒分为甲、乙、丙三种类型，其中甲型病毒经常发生变异，传染性强，容易引起大流行。流感主要通过飞沫传播，也可通过接触污染物体表面传播。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流感病毒主要通过飞沫传播，患者在咳嗽、打喷嚏或说话时，会将带有病毒的飞沫传播给周围人群。此外，接触被病毒污染的物品表面，再接触口、鼻、眼等黏膜部位，也容易导致感染。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在封闭、拥挤的环境中，如学校、办公室、公共交通工具等，流感病毒更容易传播。此外，健康人群接触流感病毒后，若免疫力低下或身体虚弱，也容易感染发病。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流感的症状主要包括发热、头痛、咳嗽、喉咙痛、乏力、肌肉疼痛等，通常在感染后1-2周内可以痊愈。然而，流感并发症严重，如肺炎、心脏疾病等，对老年人、儿童、孕妇和身体虚弱的人来说尤其危险。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流感并发症可能导致严重的健康问题，甚至危及生命。流感病毒会影响人体的免疫系统，使人体容易感染其他疾病。对于老年人、儿童、孕妇和身体虚弱的人来说，流感并发症的风险更高，需要特别关注和预防。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勤洗手：经常用肥皂和流动水洗手，或者使用含有至少60%酒精的手部消毒液。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咳嗽和打喷嚏时用纸巾遮住口鼻，然后将纸巾丢进封闭的垃圾桶，之后洗手。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避免触摸眼睛、鼻子和口，尤其在未洗手的情况下。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每年接种流感疫苗是预防流感的最有效方法。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疫苗可以减少因流感并发症而住院和死亡的风险。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疫苗并不能保证100%不感染流感，但它可以降低感染流感病毒的风险。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避免去人多拥挤、空气不流通的场所，如商场、电影院等。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在公共场所，尽量保持至少1米距离的安全距离，避免与咳嗽和打喷嚏的人接触。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如果身边有人感染了流感，应尽量减少与其接触，并保持室内通风。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保持充足的睡眠时间，成年人每晚7-9小时，儿童每晚8-12小时。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均衡饮食，多吃新鲜蔬菜、水果和全谷类食物，以提供足够的维生素和矿物质。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840" b="2784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49" b="1464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适量运动，每周至少进行150分钟中等强度的有氧运动，如快走、游泳、骑自行车等。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5" b="774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流感疫情的应对措施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选择正规医疗机构，避免因误诊或延误治疗导致病情恶化。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流感症状出现后，应尽快就医，避免病情加重。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就医时应如实告知医生病情，遵循医嘱，按时服药，定期复查。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确诊流感后，应主动隔离，避免传染给他人。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625" r="11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遵循医嘱治疗，按时服药，注意休息，保持良好的生活方式和饮食习惯。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隔离期间应保持良好的心态，积极配合治疗，以便尽快康复。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https://d.book118.com/717022010103006042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2024-09-15T19:54:21.189</cp:lastPrinted>
  <dcterms:created xsi:type="dcterms:W3CDTF">2024-09-15T11:54:21Z</dcterms:created>
  <dcterms:modified xsi:type="dcterms:W3CDTF">2024-09-15T11:54:23Z</dcterms:modified>
</cp:coreProperties>
</file>