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03DE49-82AD-4559-8528-15F7973F91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4B9EA1-249F-456E-A73D-15607DF02D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11B4C7-1F56-4304-AAA3-87BB316610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EC5C84-7053-4E86-BB47-E0335F482D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613FBE7-F3A4-4D46-BFC3-BDDB223EF9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D56A250-8326-4C57-B3A8-AD87B0D153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9E6E6C3-15D0-4F21-8B24-BFD7A67FFB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340DF6-732D-459C-84FE-251BB73F4A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FA9A74-2C0E-4A02-8E0A-19F65FD515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6861AE-0836-470C-B9E9-C075BB4A55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8E5D5E-93AF-45C1-B2D0-D99A1E4EC2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7022110020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办公自动化实战教程Word软件应用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Word软件基础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文档编辑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高级功能应用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文档保护与打印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实战案例解析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Word软件基础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单击桌面上的Word图标或从开始菜单选择Word应用程序。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启动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点击Word窗口右上角的“关闭”按钮，或使用Alt+F4快捷键。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退出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启动与退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875" r="1487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界面介绍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显示文档的标题和当前使用的Word版本。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包含各种常用的工具和命令，如“文件”、“编辑”、“视图”等。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用于输入和编辑文本、插入图片、表格等。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显示当前文档的状态信息，如页数、字数等。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标题栏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功能区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文档编辑区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状态栏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6081" r="608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文档的新建、打开与保存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新建文档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点击功能区的“文件”选项卡，选择“新建”命令，或使用Ctrl+N快捷键。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打开文档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点击功能区的“文件”选项卡，选择“打开”命令，浏览并选择要打开的文档，或使用Ctrl+O快捷键。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保存文档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点击功能区的“文件”选项卡，选择“保存”命令，或使用Ctrl+S快捷键。在保存时可以选择保存位置和文件名。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文档编辑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https://d.book118.com/717022110020006032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35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2024-09-04T17:48:30.763</cp:lastPrinted>
  <dcterms:created xsi:type="dcterms:W3CDTF">2024-09-04T09:48:30Z</dcterms:created>
  <dcterms:modified xsi:type="dcterms:W3CDTF">2024-09-04T09:48:32Z</dcterms:modified>
</cp:coreProperties>
</file>