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7FF7C4-85BB-4838-986E-D9EFE536C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CD9973-A620-4D80-91EB-43B94B1D5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AAB9AE-3C29-4EA9-A9BF-116FC656E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752D22-3F69-4240-9E89-0FA429D15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E6D881-6226-4253-9193-DF7F4D812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4BB832-C419-4CEC-A809-EEB233ECE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54F821-C961-4F8A-BFBE-A8ADECAAF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4B5B73-6F59-4EA4-9A3D-056512219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B06C80-3C20-4F21-9E37-41E7F60BD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3E0D82-A74D-492B-81BB-F2931ACFF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6EB079-E31D-4D06-A214-616AC54F9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022124135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儿科用药护理笔记整理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儿科用药的基本原则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儿科用药的护理要点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儿科常用药物及注意事项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特殊情况下的儿科用药护理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儿科用药的误区与防范措施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确保儿童患者的用药安全和有效性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提高儿科患者的治疗效果和生活质量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减少药物不良反应和药物相互作用的风险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儿童处于生长发育阶段，药物代谢和反应与成人存在差异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儿科疾病具有多样性和复杂性，需要针对不同疾病和病情制定合理的用药方案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正确的儿科用药能够提高治愈率，减轻患儿痛苦，降低医疗费用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儿科用药的重要性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儿科用药的基本原则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468" b="1246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准确诊断，合理用药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诊断是用药的前提，只有准确诊断，才能对症下药。儿科用药需要根据患儿的具体病情、年龄、体重等因素，制定合理的用药方案。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用药时需要遵循“能不用就不用，能少用就不多用，能口服不注射”的原则，避免滥用药物和过度治疗。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9" r="314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290" r="192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775" r="2077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安全用药原则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对于有潜在副作用的药物，需要严格掌握用药剂量和用药时机，密切观察患儿的反应，及时调整用药方案。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儿科用药需要特别关注药物的安全性，尽量选择安全、有效、副作用小的药物。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用药剂量是影响药物效果和安全性的关键因素，需要根据患儿的年龄、体重、病情等因素，制定合理的用药剂量。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对于一些特殊药物，还需要根据患儿的身高、体表面积等因素来计算用药剂量，确保用药的准确性和安全性。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用药剂量的掌握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6" r="16626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儿科用药需要根据患儿的具体病情和病因，选择合适的药物。对于一些常见疾病，如感冒、发烧等，可以选择一些疗效好、副作用小的中成药或者非处方药。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对于一些严重疾病，如肺炎、心脏疾病等，需要使用一些特殊药物或者抗生素，需要在医生的指导下进行治疗。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药物的合理选择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https://d.book118.com/717022124135006052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2024-09-26T07:21:00.856</cp:lastPrinted>
  <dcterms:created xsi:type="dcterms:W3CDTF">2024-09-25T23:21:00Z</dcterms:created>
  <dcterms:modified xsi:type="dcterms:W3CDTF">2024-09-25T23:21:02Z</dcterms:modified>
</cp:coreProperties>
</file>