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F082F-04FE-4538-8424-EA3A5F9CF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B1B32-8582-4A04-8713-CA8B4D2AF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310CB-791F-46CE-96D4-DDEED860E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DAA0E-9A65-4E65-B05A-56CFD8B0D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82972-6471-499F-A15F-A5EEB5809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4FA91-6F5E-4E5A-B99B-79F972BD5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19863C-C68A-4A22-A9FD-CFA9AE853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68EC5-71EF-4C1E-9B58-762E397B3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BA1E8-C077-45CD-8031-27785D42E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3F0D0-D963-4F64-802B-523073F8C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04D3F-4FA1-4CB6-A2F1-29A9E3A49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22134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难度适中区分度较大魏阅卷点的总体得分情况如下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魏阅卷点概述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总体得分情况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各科目得分情况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难度和区分度分析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魏阅卷点概述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魏阅卷点成立于1990年，是国内最早成立的考试阅卷点之一。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该阅卷点经历了多次改革和发展，目前已经成为国内最具影响力和权威性的阅卷点之一。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魏阅卷点承担了多项考试的阅卷任务，包括全国硕士研究生招生考试、全国大学英语四六级考试等。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魏阅卷点的背景和历史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魏阅卷点主要承担了多项考试的阅卷任务，包括全国硕士研究生招生考试、全国大学英语四六级考试等。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在全国大学英语四六级考试中，魏阅卷点主要负责阅读、听力、写作等科目的阅卷工作。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魏阅卷点的考试科目和内容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在全国硕士研究生招生考试中，魏阅卷点主要负责英语、政治、数学、历史、地理等科目的阅卷工作。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魏阅卷点的阅卷内容主要包括客观题和主观题，其中客观题包括选择题、填空题等，主观题包括简答题、论述题、作文题等。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总体得分情况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平均分：50分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难度评估：该试卷难度适中，既考察了学生对基础知识的掌握，也考察了学生的应用能力和思维拓展能力。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分数分布：分数主要集中在40-60分之间，占比达到80%以上。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平均分情况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及格率情况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及格率：60%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分数要求：及格分数为48分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及格率分析：由于试卷难度适中，及格率相对较高，但仍有部分学生未能达到及格线。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分差分析：最高分和最低分之间的分差较大，显示出该试卷区分度较大，能够较好地区分学生的学习水平。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最高分：90分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最低分：10分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最高分和最低分情况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各科目得分情况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https://d.book118.com/717022134023006026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2024-08-31T01:22:37.743</cp:lastPrinted>
  <dcterms:created xsi:type="dcterms:W3CDTF">2024-08-30T17:22:37Z</dcterms:created>
  <dcterms:modified xsi:type="dcterms:W3CDTF">2024-08-30T17:22:39Z</dcterms:modified>
</cp:coreProperties>
</file>