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E36249-5E40-40F1-9076-8254F57F1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4BDF9-956C-4BB8-ABCA-2F408BB3C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85DE77-1F06-4C04-8112-ECB89B695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D76D4A-F4B7-41DA-98C3-616CA5C1C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0B6485-7C47-431F-95A7-B63DB56E81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DB786F-1482-4E22-9C8F-894E9590E4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60DFED-C3CA-496A-835E-6336935CFA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09A0E7-BD41-43AB-BEA4-500DB2381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443306-23B6-451D-9EB7-24FC113357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FC981-E031-4980-A436-C7C856E569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3E0A04-B0B1-4DA5-8CAE-E1B527B3C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02216303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面向混合信号集成电路设计自动化的符号化分析方法研究</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混合信号集成电路设计自动化概述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符号化分析方法研究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基于符号化分析方法的混合信号集成电路设计自动化实现</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面向混合信号集成电路设计自动化的符号化分析方法改进与优化</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5" name="Picture 5"/>
          <p:cNvPicPr>
            <a:picLocks noChangeAspect="1"/>
          </p:cNvPicPr>
          <p:nvPr/>
        </p:nvPicPr>
        <p:blipFill>
          <a:blip r:embed="rId3">
            <a:alphaModFix amt="70000"/>
          </a:blip>
          <a:srcRect l="25000" r="25000"/>
          <a:stretch>
            <a:fillRect/>
          </a:stretch>
        </p:blipFill>
        <p:spPr>
          <a:xfrm>
            <a:off x="161995" y="1165346"/>
            <a:ext cx="4300144" cy="5733525"/>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混合信号集成电路设计的重要性</a:t>
            </a:r>
          </a:p>
        </p:txBody>
      </p:sp>
      <p:sp>
        <p:nvSpPr>
          <p:cNvPr id="7" name="AutoShape 7"/>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混合信号集成电路在各种电子系统中具有广泛应用，如通信、医疗、军事等。</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符号化分析方法的意义</a:t>
            </a:r>
          </a:p>
        </p:txBody>
      </p:sp>
      <p:sp>
        <p:nvSpPr>
          <p:cNvPr id="13" name="AutoShape 13"/>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符号化分析方法能够提高混合信号集成电路设计的可靠性和效率，降低设计成本和风险。</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研究背景</a:t>
            </a:r>
          </a:p>
        </p:txBody>
      </p:sp>
      <p:sp>
        <p:nvSpPr>
          <p:cNvPr id="19" name="AutoShape 19"/>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随着混合信号集成电路设计规模的不断增大，传统分析方法难以满足设计需求，因此需要研究面向混合信号集成电路设计自动化的符号化分析方法。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t="10305" b="10305"/>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目前国内外研究者已经提出了一些面向混合信号集成电路设计的符号化分析方法，但存在分析精度不高、效率低下等问题。</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随着人工智能、机器学习等技术的发展，未来符号化分析方法将更加智能化、自动化，提高分析精度和效率。</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国内外研究现状及发展趋势</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发展趋势</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国内外研究现状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研究目标与主要内容</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研究目标</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本研究旨在提出一种面向混合信号集成电路设计自动化的符号化分析方法，提高分析精度和效率，降低设计成本和风险。</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主要内容</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本研究将从混合信号集成电路设计的特点出发，研究符号化分析方法的原理、算法和实现技术，并通过实验验证其有效性和可行性。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混合信号集成电路设计自动化概述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混合信号集成电路</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同时包含模拟和数字信号的集成电路。这类电路在许多领域都有广泛应用，如通信、医疗、汽车等。</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设计流程</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混合信号集成电路的设计流程通常包括系统设计、电路设计、版图设计、仿真与验证等步骤。</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8906" r="28906"/>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混合信号集成电路设计基本概念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硬件描述语言</a:t>
            </a:r>
          </a:p>
        </p:txBody>
      </p:sp>
      <p:sp>
        <p:nvSpPr>
          <p:cNvPr id="9" name="TextBox 9"/>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用于描述数字电路的硬件结构和行为的语言，如Verilog和VHDL。</a:t>
            </a:r>
          </a:p>
        </p:txBody>
      </p:sp>
      <p:sp>
        <p:nvSpPr>
          <p:cNvPr id="10" name="AutoShape 10"/>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自动化技术</a:t>
            </a:r>
          </a:p>
        </p:txBody>
      </p:sp>
      <p:sp>
        <p:nvSpPr>
          <p:cNvPr id="13" name="TextBox 13"/>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利用计算机辅助设计（CAD）工具，实现混合信号集成电路设计的自动化。这些工具包括硬件描述语言（HDL）、综合工具、布局与布线工具等。</a:t>
            </a:r>
          </a:p>
        </p:txBody>
      </p:sp>
      <p:sp>
        <p:nvSpPr>
          <p:cNvPr id="14" name="AutoShape 14"/>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综合工具</a:t>
            </a:r>
          </a:p>
        </p:txBody>
      </p:sp>
      <p:sp>
        <p:nvSpPr>
          <p:cNvPr id="17" name="TextBox 17"/>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将RTL（寄存器传输级）代码转换为网表，再由布局与布线工具生成最终的物理版图。</a:t>
            </a:r>
          </a:p>
        </p:txBody>
      </p:sp>
      <p:sp>
        <p:nvSpPr>
          <p:cNvPr id="18" name="AutoShape 18"/>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9" name="Picture 19"/>
          <p:cNvPicPr>
            <a:picLocks noChangeAspect="1"/>
          </p:cNvPicPr>
          <p:nvPr/>
        </p:nvPicPr>
        <p:blipFill>
          <a:blip r:embed="rId3">
            <a:alphaModFix/>
          </a:blip>
          <a:srcRect l="13250" r="13250"/>
          <a:stretch>
            <a:fillRect/>
          </a:stretch>
        </p:blipFill>
        <p:spPr>
          <a:xfrm>
            <a:off x="1583319" y="1416742"/>
            <a:ext cx="1475427" cy="1475427"/>
          </a:xfrm>
          <a:prstGeom prst="ellipse">
            <a:avLst/>
          </a:prstGeom>
        </p:spPr>
      </p:pic>
      <p:pic>
        <p:nvPicPr>
          <p:cNvPr id="20" name="Picture 20"/>
          <p:cNvPicPr>
            <a:picLocks noChangeAspect="1"/>
          </p:cNvPicPr>
          <p:nvPr/>
        </p:nvPicPr>
        <p:blipFill>
          <a:blip r:embed="rId4">
            <a:alphaModFix/>
          </a:blip>
          <a:srcRect l="14667" r="14667"/>
          <a:stretch>
            <a:fillRect/>
          </a:stretch>
        </p:blipFill>
        <p:spPr>
          <a:xfrm>
            <a:off x="5358287" y="1416742"/>
            <a:ext cx="1475427" cy="1475427"/>
          </a:xfrm>
          <a:prstGeom prst="ellipse">
            <a:avLst/>
          </a:prstGeom>
        </p:spPr>
      </p:pic>
      <p:pic>
        <p:nvPicPr>
          <p:cNvPr id="21" name="Picture 21"/>
          <p:cNvPicPr>
            <a:picLocks noChangeAspect="1"/>
          </p:cNvPicPr>
          <p:nvPr/>
        </p:nvPicPr>
        <p:blipFill>
          <a:blip r:embed="rId5">
            <a:alphaModFix/>
          </a:blip>
          <a:srcRect l="12958" r="12958"/>
          <a:stretch>
            <a:fillRect/>
          </a:stretch>
        </p:blipFill>
        <p:spPr>
          <a:xfrm>
            <a:off x="9121095" y="1416742"/>
            <a:ext cx="1475427" cy="1475427"/>
          </a:xfrm>
          <a:prstGeom prst="ellipse">
            <a:avLst/>
          </a:prstGeom>
        </p:spPr>
      </p:pic>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混合信号集成电路设计自动化技术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版图验证与导出</a:t>
            </a:r>
          </a:p>
        </p:txBody>
      </p:sp>
      <p:sp>
        <p:nvSpPr>
          <p:cNvPr id="5" name="TextBox 5"/>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对生成的版图进行验证，确保其正确性，并导出供制造使用。</a:t>
            </a:r>
          </a:p>
        </p:txBody>
      </p:sp>
      <p:sp>
        <p:nvSpPr>
          <p:cNvPr id="6" name="Freeform 6"/>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版图设计</a:t>
            </a:r>
          </a:p>
        </p:txBody>
      </p:sp>
      <p:sp>
        <p:nvSpPr>
          <p:cNvPr id="22" name="TextBox 22"/>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利用布局与布线工具，将数字电路转换为物理版图。</a:t>
            </a:r>
          </a:p>
        </p:txBody>
      </p:sp>
      <p:sp>
        <p:nvSpPr>
          <p:cNvPr id="23" name="TextBox 23"/>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仿真与验证</a:t>
            </a:r>
          </a:p>
        </p:txBody>
      </p:sp>
      <p:sp>
        <p:nvSpPr>
          <p:cNvPr id="24" name="TextBox 24"/>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利用仿真工具对设计的电路进行功能和性能验证，确保满足设计要求。</a:t>
            </a:r>
          </a:p>
        </p:txBody>
      </p:sp>
      <p:sp>
        <p:nvSpPr>
          <p:cNvPr id="25" name="TextBox 25"/>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系统设计</a:t>
            </a:r>
          </a:p>
        </p:txBody>
      </p:sp>
      <p:sp>
        <p:nvSpPr>
          <p:cNvPr id="26" name="TextBox 26"/>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根据应用需求，确定电路的功能和性能指标。</a:t>
            </a:r>
          </a:p>
        </p:txBody>
      </p:sp>
      <p:sp>
        <p:nvSpPr>
          <p:cNvPr id="27" name="TextBox 27"/>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电路设计</a:t>
            </a:r>
          </a:p>
        </p:txBody>
      </p:sp>
      <p:sp>
        <p:nvSpPr>
          <p:cNvPr id="28" name="TextBox 28"/>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使用硬件描述语言进行数字电路设计，实现所需功能。</a:t>
            </a:r>
          </a:p>
        </p:txBody>
      </p:sp>
      <p:cxnSp>
        <p:nvCxnSpPr>
          <p:cNvPr id="29" name="Connector 29"/>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0" name="AutoShape 30"/>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Freeform 33"/>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7" name="Connector 37"/>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1" name="Connector 41"/>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2" name="AutoShape 42"/>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4" name="Connector 44"/>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5" name="AutoShape 45"/>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AutoShape 47"/>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AutoShape 48"/>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Freeform 49"/>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0" name="AutoShape 50"/>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1" name="Freeform 51"/>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Freeform 52"/>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3" name="Freeform 53"/>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54" name="Group 54"/>
          <p:cNvGrpSpPr/>
          <p:nvPr/>
        </p:nvGrpSpPr>
        <p:grpSpPr>
          <a:xfrm>
            <a:off x="454963" y="93878"/>
            <a:ext cx="10641129" cy="914400"/>
            <a:chOff x="454963" y="93878"/>
            <a:chExt cx="10641129" cy="914400"/>
          </a:xfrm>
        </p:grpSpPr>
        <p:sp>
          <p:nvSpPr>
            <p:cNvPr id="55" name="AutoShape 5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6" name="AutoShape 5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AutoShape 5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8" name="AutoShape 5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AutoShape 5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AutoShape 6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1" name="AutoShape 6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AutoShape 6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9" name="AutoShape 6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0" name="AutoShape 7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1" name="AutoShape 7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2" name="AutoShape 7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3" name="AutoShape 7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4" name="AutoShape 7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5" name="TextBox 7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混合信号集成电路设计自动化流程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符号化分析方法研究</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符号化分析方法是一种将电路设计中的连续信号转换为离散符号，并利用符号运算对电路进行分析的方法。</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符号化分析方法定义</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通过建立电路的符号模型，将连续信号转换为离散符号，然后利用符号运算对电路进行分析。符号化分析方法可以有效地处理混合信号集成电路设计中的连续信号和非线性问题。</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符号化分析方法基本原理</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符号化分析方法基本原理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https://d.book118.com/717022163033006026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2024-08-31T03:59:49.892</cp:lastPrinted>
  <dcterms:created xsi:type="dcterms:W3CDTF">2024-08-30T19:59:49Z</dcterms:created>
  <dcterms:modified xsi:type="dcterms:W3CDTF">2024-08-30T19:59:52Z</dcterms:modified>
</cp:coreProperties>
</file>