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A415C-4144-46D6-9F96-CDFEF74E5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D62C8-B4FF-44B1-92B7-38B09CC2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D0014-09EA-4020-85E7-DFCA32FE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81E5B-EE21-41C5-B816-F34D5850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2CC77-4EC7-44C7-BF99-A18D25FB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A6140-4633-4FFA-B035-C7AEF44A9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F22F3-4870-464D-AA66-BB2EF0AC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F8483-5716-4F7F-BAE8-1797BFE8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6E45E-79E4-463E-9CC8-C84C567F5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404AC-B885-4B39-BBF3-523FB33E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B26DC-7671-4E97-A0F1-7A09413B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3200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活动义齿健康宣教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活动义齿的优点与局限性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活动义齿的佩戴与维护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活动义齿的常见问题与处理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活动义齿的健康宣教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7" r="26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活动义齿是一种可摘戴的人工牙齿，用于替代缺失的天然牙齿。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活动义齿通过基托和人工牙齿的组合，模拟天然牙齿的结构和功能，帮助恢复患者的咀嚼、语言和面部美观功能。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活动义齿的定义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活动义齿有多种类型，包括局部活动义齿和全口活动义齿。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局部活动义齿适用于部分牙齿缺失的情况，可以只覆盖缺牙区域；全口活动义齿适用于全口牙齿缺失的情况，覆盖整个牙槽嵴。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活动义齿的种类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活动义齿适用于各种原因导致的牙齿缺失患者，但存在一些禁忌症。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活动义齿适用于牙齿缺失、牙列缺损、牙周病等患者，可以帮助恢复咀嚼、语言和面部美观功能。然而，对于牙槽嵴严重萎缩、口腔环境差、口腔卫生不良、颞下颌关节疾病等患者，可能不适合佩戴活动义齿。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活动义齿的适应症与禁忌症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活动义齿的优点与局限性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活动义齿适用于各种原因造成的牙齿缺失，如牙周病、龋齿等。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活动义齿可以随时摘下清洗或更换，方便日常维护。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与固定假牙相比，活动义齿不需要磨损健康牙齿，减少了对口腔组织的损伤。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活动义齿的材料和制作工艺相对简单，因此价格通常较低。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对健康牙齿影响小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价格相对较低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活动义齿的优点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舒适度较差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咀嚼效率低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需要定期维护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影响发音和吞咽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活动义齿可能对口腔黏膜产生一定的压迫和摩擦，导致不适感。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由于活动义齿与牙齿之间的贴合度有限，因此咀嚼效率相对较低。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活动义齿需要定期清洗、调整和更换，维护相对复杂。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活动义齿可能影响发音和吞咽功能，需要适应一段时间。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活动义齿的局限性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选择合适的活动义齿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根据口腔情况和需求选择合适的设计和材料，以提高舒适度和使用效果。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定期口腔检查和调整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定期到口腔医生处进行检查和调整，确保活动义齿的正常使用。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正确的使用和维护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遵循医生的建议，正确使用和维护活动义齿，保持口腔卫生。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心理适应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对于初次佩戴活动义齿的患者，可能需要一段时间的适应过程，保持积极心态有助于更好地适应。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如何克服活动义齿的局限性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活动义齿的佩戴与维护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https://d.book118.com/717023200023006043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2024-09-16T20:17:19.955</cp:lastPrinted>
  <dcterms:created xsi:type="dcterms:W3CDTF">2024-09-16T12:17:19Z</dcterms:created>
  <dcterms:modified xsi:type="dcterms:W3CDTF">2024-09-16T12:17:21Z</dcterms:modified>
</cp:coreProperties>
</file>