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007ED-0316-4530-B2A5-812F5051F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E0C34-374B-4574-BCF7-ADDB2C14D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5F51D-9D01-4138-A32F-1556C3542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6DEB7-29AD-4387-8DA7-0DFC4BD41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DA88D6-24B3-42DF-B640-379A5DA37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0D5AB4-304B-4892-993F-75073C5B0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CDB27D-3E81-4317-A8CC-08324C6AB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64CEC-5842-497F-A7BA-9280C1E39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4BB49-416C-4000-ABC6-84E8DAF4B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F8F50-24F7-4D3C-B757-549CBEF26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5FE69-7BFD-4457-A2F9-EC154CC3D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25114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清创缝合术护理PPT\n## 1.清创缝合术的基本概念与重要性\n### 1.1清创缝合术的定义与目的\n### 1.2清创缝合术的重要性及其在临床中的应用\n### 1.3清创缝合术的手术适应症与禁忌症\n## 2.清创缝合术的手术步骤与技巧\n### 2.1手术前的准备与患者的评估\n### 2.2手术步骤详解及操作技巧\n### 2.3手术后的处理与注意事项\n## 3.清创缝合术的护理配合与术后护理\n### 3.1护理人员在清创缝合术中的角色与职责\n### 3.2术中护理配合的关键环节\n### 3.3术后护理措施与患者的健康教育\n## 4.清创缝合术的常见并发症及预防\n### 4.1清创缝合术并发症的类型与发生原因\n### 4.2并发症的预防措施与护理干预\n### 4.3并发症的处理方法与急救措施\n## 5.清创缝合术的特殊病例与护理挑战\n### 5.1特殊病例的类型与特点\n### 5.2特殊病例的护理难点与挑战\n### 5.3针对特殊病例的护理策略与经验分享\n## 6.清创缝合术护理的发展趋势与未来展望\n### 6.1护理理念的转变与更新\n### 6.2护理技术的创新与发展\n### 6.3护理团队建设与多学科协作的未来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清创缝合术护理PPT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清创缝合术的基本概念与重要性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清创缝合术是一种外科手术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通过清除伤口内的异物、坏死组织和细菌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缝合伤口以促进愈合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减少感染和炎症的风险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手术目的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尽快恢复伤口的正常功能和外观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减少患者的痛苦和住院时间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降低治疗成本和提高患者的生活质量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清创缝合术的定义与目的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清创缝合术的重要性及其在临床中的应用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快速处理伤口，减少感染风险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促进伤口愈合，提高愈合质量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缩短患者住院时间，降低治疗成本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广泛应用于各种外伤、烧伤、溃疡等伤口处理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对于急性伤口和慢性伤口均有良好的治疗效果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与其他治疗方法（如负压治疗、植皮等）相结合，提高治疗效果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手术适应症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各种外伤、烧伤、溃疡等导致的皮肤组织缺损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伤口清洁、无严重感染或坏死组织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患者一般情况良好，能耐受手术治疗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伤口严重感染或伴有全身感染症状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伤口内有大量异物或坏死组织，难以清除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患者有严重的心、肺、肝、肾等脏器功能不全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清创缝合术的手术适应症与禁忌症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清创缝合术的手术步骤与技巧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手术前的准备与患者的评估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手术前的准备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确保手术器械和材料齐全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消毒手术区域，准备无菌手术台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麻醉师评估患者的麻醉风险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了解患者的病史、既往疾病和过敏史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检查伤口的部位、大小、深度和污染程度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评估患者的全身状况和手术耐受能力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手术步骤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清创：清除伤口内的异物、坏死组织和细菌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修整伤口：修剪多余的皮肤组织，使伤口整齐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缝合伤口：采用适当的缝合方法和材料缝合伤口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包扎伤口：用无菌敷料包扎伤口，保持伤口干燥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操作技巧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使用锐利的手术器械，减少组织损伤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彻底清创，避免遗留感染源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采用适当的缝合技巧，使伤口对齐、张力适中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注意无菌操作，防止感染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手术步骤详解及操作技巧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手术后的处理与注意事项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手术后的处理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观察伤口愈合情况，定期更换敷料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使用抗生素预防感染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根据需要，进行止痛和消肿治疗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保持伤口干燥，避免沾水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遵医嘱，按时复诊和拆线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注意休息，避免过度活动，以免影响伤口愈合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清创缝合术的护理配合与术后护理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护理人员在清创缝合术中的角色与职责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护理人员的角色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手术中的协助者：协助医生完成手术操作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患者的守护者：关注患者的生命体征和舒适度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康复指导者：指导患者进行术后康复锻炼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准备手术器械和材料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协助医生完成手术操作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观察患者术后恢复情况，提供护理指导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确保手术器械和材料齐全、无菌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随时提供医生所需的手术器械和材料</a:t>
                </a:r>
                <a:endParaRPr/>
              </a:p>
            </p:txBody>
          </p:sp>
          <p:sp>
            <p:nvSpPr>
              <p:cNvPr id="3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器械和材料准备</a:t>
                </a:r>
                <a:endParaRPr/>
              </a:p>
            </p:txBody>
          </p:sp>
        </p:grpSp>
        <p:grpSp>
          <p:nvGrpSpPr>
            <p:cNvPr id="3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患者护理</a:t>
                </a:r>
                <a:endParaRPr/>
              </a:p>
            </p:txBody>
          </p:sp>
          <p:sp>
            <p:nvSpPr>
              <p:cNvPr id="3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提供心理支持，减轻患者的紧张和恐惧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协助医生处理突发情况，如出血、晕厥等</a:t>
                </a:r>
                <a:endParaRPr/>
              </a:p>
            </p:txBody>
          </p:sp>
        </p:grpSp>
        <p:grpSp>
          <p:nvGrpSpPr>
            <p:cNvPr id="3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手术操作配合</a:t>
                </a:r>
                <a:endParaRPr/>
              </a:p>
            </p:txBody>
          </p:sp>
          <p:sp>
            <p:nvSpPr>
              <p:cNvPr id="3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熟悉手术步骤和医生的操作习惯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迅速、准确地传递手术器械和材料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保持手术区域的整洁和无菌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术中护理配合的关键环节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术后护理措施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观察伤口愈合情况，定期更换敷料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使用抗生素预防感染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根据需要，进行止痛和消肿治疗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指导患者进行适当的休息和活动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患者的健康教育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介绍清创缝合术的术后护理知识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教会患者如何保持伤口清洁和干燥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指导患者遵医嘱，按时复诊和拆线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提醒患者注意休息和饮食，促进康复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术后护理措施与患者的健康教育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https://d.book118.com/717025114016006043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清创缝合术护理PPT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2024-09-16T18:41:34.926</cp:lastPrinted>
  <dcterms:created xsi:type="dcterms:W3CDTF">2024-09-16T10:41:34Z</dcterms:created>
  <dcterms:modified xsi:type="dcterms:W3CDTF">2024-09-16T10:41:36Z</dcterms:modified>
</cp:coreProperties>
</file>