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1A0FB-4438-49B9-A28A-4CCA33EC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95735-E59A-49AD-B9FE-3A6A50F2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11CB2-45B1-43EA-98C1-4895F27B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23DC0-CB41-4A26-8E90-970F2A44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80E5A-C209-49D9-9AAE-BE50275B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498F7-9982-4685-B977-9F426080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85CC7-F6A2-4913-B763-42CEA29B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EC5A6-DB35-423B-AA2D-51E0B6F2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4EC1D-65DE-43F8-AEA6-2E3450A6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EF276-6BD4-4138-9F3D-E4981AEB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1162A-FBF3-4305-91E1-C3F39AB4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5142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酒店管理中的品牌形象与网络推广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客户关系管理与忠诚度培养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线上线下融合发展趋势探讨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总结与展望：构建酒店业新生态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基于目标市场和核心价值，制定酒店的品牌定位策略，包括品牌名称、标语、形象等。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通过市场调研和分析，确定酒店的目标客户群体，了解他们的需求和偏好。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根据酒店的特点和优势，提炼出独特、具有吸引力的核心价值，如舒适度、服务质量、地理位置等。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品牌定位及核心价值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VI系统设计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制定完整的视觉识别系统，包括标准色、标准字、辅助图形等，确保在各种应用场合中保持统一、协调的形象。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宣传物料设计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设计各类宣传物料，如海报、宣传册、广告等，以吸引潜在客户关注并提高品牌知名度。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设计简洁明了、易于识别的酒店标志，体现品牌特色和核心价值。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97" r="1449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挖掘酒店的历史、文化、人物等元素，创作富有感染力的品牌故事，增强客户对品牌的认同感和忠诚度。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品牌故事创作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提炼酒店所代表的文化内涵和价值观，如地域文化、生活方式、艺术品味等，提升品牌的文化底蕴和吸引力。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文化内涵提炼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通过媒体合作、社交媒体推广等方式，将品牌故事和文化内涵传递给目标客户群体，提高品牌知名度和美誉度。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品牌故事与文化内涵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线上活动推广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利用社交媒体、网络广告等渠道开展线上活动，如抽奖、优惠券发放等，吸引潜在客户关注和参与。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举办酒店开业庆典、主题活动、客户答谢会等线下活动，增强客户对品牌的体验和认知。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与旅游机构、航空公司等合作伙伴建立合作关系，共同推广酒店品牌和服务，扩大市场份额和客户群体。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线上线下活动推广策略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根据目标受众特征，选择合适的社交媒体平台进行品牌推广，如微信、微博、抖音等。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内容策划与创作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75" r="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互动与粉丝维护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结合酒店特色和目标受众需求，策划有趣、有吸引力的内容，包括图文、视频等多种形式。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积极回应粉丝评论和私信，定期举办互动活动，提高粉丝活跃度和忠诚度。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社交媒体运营及内容创作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分析目标受众搜索习惯，选择合适的关键词进行优化，提高网站在搜索引擎中的排名。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优化网站结构，使其更易于被搜索引擎抓取和索引，提高网站的可读性和用户体验。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创作高质量、原创的内容，合理布局关键词，提高网站的权重和排名。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广告创意制作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设计吸引人的广告创意，包括图文、视频等多种形式，提高广告的点击率和转化率。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实时监测广告数据，包括展示量、点击量、转化率等，定期评估广告效果，优化投放策略。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广告平台选择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根据目标受众特征和预算，选择合适的广告平台进行投放，如百度、谷歌、Facebook等。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网络广告投放策略及效果评估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收集网站、社交媒体、广告等渠道的数据，进行整理和分析，了解用户需求和行为特征。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根据数据分析结果，制作目标受众的用户画像，包括年龄、性别、地域、兴趣等多方面的特征。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根据用户画像和数据分析结果，优化营销策略和方案，提高品牌推广效果和销售业绩。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数据分析与用户行为研究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客户关系管理与忠诚度培养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通过问卷调查、在线评价等方式定期收集客户对酒店的满意度反馈。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分析调查结果，找出客户不满意的问题点和原因。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针对问题点制定改进措施，如提升服务质量、改善设施等。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实施改进措施后，再次进行调查以评估效果，确保客户满意度持续提升。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https://d.book118.com/717025142012006026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2024-08-30T23:00:05.267</cp:lastPrinted>
  <dcterms:created xsi:type="dcterms:W3CDTF">2024-08-30T15:00:05Z</dcterms:created>
  <dcterms:modified xsi:type="dcterms:W3CDTF">2024-08-30T15:00:07Z</dcterms:modified>
</cp:coreProperties>
</file>