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93B8E-1E72-4194-94C7-E1C9976D0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4562C-CCBD-4F5D-8CF5-83090A39C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3A24-F228-471B-BD0C-3CC3E0CC7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48A1B-FC70-404B-B42E-43875108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F67D3-A261-4505-8D80-732A0A18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29B31-F249-4829-9E29-D11BD5BD4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ADF6B1-6722-4B61-906F-E4C00CDFE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0C266-4184-4B04-9768-9A4E6AF6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E00E9-C9DD-42BF-B6E2-AF4A78B4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C93C8-B7D2-4776-BAED-ACD9674B8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985BC-3141-4A04-A38B-90337C70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19" r:id="rId2"/>
    <p:sldLayoutId id="2147485620" r:id="rId3"/>
    <p:sldLayoutId id="2147485621" r:id="rId4"/>
    <p:sldLayoutId id="2147485622" r:id="rId5"/>
    <p:sldLayoutId id="2147485623" r:id="rId6"/>
    <p:sldLayoutId id="2147485624" r:id="rId7"/>
    <p:sldLayoutId id="2147485625" r:id="rId8"/>
    <p:sldLayoutId id="2147485626" r:id="rId9"/>
    <p:sldLayoutId id="2147485627" r:id="rId10"/>
    <p:sldLayoutId id="214748562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51501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百货零售行业：2024年百货零售业务模式创新策略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百货零售行业现状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2024年百货零售业务模式创新策略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创新策略实施的关键要素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案例分析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未来展望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百货零售行业现状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行业发展概况</a:t>
            </a:r>
            <a:endParaRPr lang="zh-CN" altLang="en-US"/>
          </a:p>
        </p:txBody>
      </p:sp>
      <p:sp>
        <p:nvSpPr>
          <p:cNvPr id="10488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市场规模：百货零售行业市场规模持续增长，但增速放缓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消费趋势：个性化、品质化、体验化成为主流趋势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技术应用：数字化、智能化技术加速应用，提升运营效率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竞争格局：竞争激烈，市场集中度逐渐提高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百货零售行业概述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市场竞争现状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竞争格局分析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行业发展趋势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消费者需求变化</a:t>
            </a:r>
            <a:endParaRPr lang="zh-CN" altLang="en-US"/>
          </a:p>
        </p:txBody>
      </p:sp>
      <p:sp>
        <p:nvSpPr>
          <p:cNvPr id="10490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消费者对个性化、定制化商品的需求增加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消费者对环保、可持续性等方面的关注和要求增加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消费者对线上购物的接受度和依赖度上升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消费者对购物体验和服务的要求提高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面临的挑战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电商冲击：线上购物的便利性和价格优势对传统百货零售造成巨大压力。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消费习惯改变：消费者越来越注重个性化、体验式消费，对传统百货零售提出更高要求。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竞争激烈：百货零售行业内部竞争激烈，同质化现象严重，难以形成差异化竞争优势。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成本压力：租金、人力等成本不断上涨，压缩了百货零售企业的利润空间。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2024年百货零售业务模式创新策略</a:t>
            </a:r>
            <a:endParaRPr lang="zh-CN" altLang="en-US"/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线上线下融合</a:t>
            </a:r>
            <a:endParaRPr lang="zh-CN" altLang="en-US"/>
          </a:p>
        </p:txBody>
      </p:sp>
      <p:sp>
        <p:nvSpPr>
          <p:cNvPr id="10492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线上平台提供便捷购物体验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线下实体店提供优质服务和体验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线上线下数据共享，提升运营效率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打造全渠道零售，满足消费者多元化需求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体验式消费</a:t>
            </a:r>
            <a:endParaRPr lang="zh-CN" altLang="en-US"/>
          </a:p>
        </p:txBody>
      </p:sp>
      <p:sp>
        <p:nvSpPr>
          <p:cNvPr id="104925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定义：通过提供实际体验来吸引顾客，增加顾客的参与感和满意度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创新点：将传统零售与体验式消费相结合，创造独特的购物体验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实施方式：利用科技手段，如虚拟现实、增强现实等，提供沉浸式购物体验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优势：增强顾客忠诚度，提高品牌形象，增加销售额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个性化定制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定义：根据消费者需求，为其提供定制化的商品或服务。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实施方式：利用大数据、人工智能等技术，分析消费者行为和喜好，提供定制化的商品或服务。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未来发展：随着消费者对个性化需求的增加，个性化定制将成为百货零售行业的重要业务模式。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优势：满足消费者个性化需求，提高品牌忠诚度。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社交电商</a:t>
            </a:r>
            <a:endParaRPr lang="zh-CN" altLang="en-US"/>
          </a:p>
        </p:txBody>
      </p:sp>
      <p:sp>
        <p:nvSpPr>
          <p:cNvPr id="1049390" name="Rectangle 6"/>
          <p:cNvSpPr/>
          <p:nvPr>
            <p:custDataLst>
              <p:tags r:id="rId2"/>
            </p:custDataLst>
          </p:nvPr>
        </p:nvSpPr>
        <p:spPr>
          <a:xfrm>
            <a:off x="1032008" y="1776851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92" name="Rectangle 6"/>
          <p:cNvSpPr/>
          <p:nvPr>
            <p:custDataLst>
              <p:tags r:id="rId3"/>
            </p:custDataLst>
          </p:nvPr>
        </p:nvSpPr>
        <p:spPr>
          <a:xfrm>
            <a:off x="1032008" y="2865344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94" name="Rectangle 6"/>
          <p:cNvSpPr/>
          <p:nvPr>
            <p:custDataLst>
              <p:tags r:id="rId4"/>
            </p:custDataLst>
          </p:nvPr>
        </p:nvSpPr>
        <p:spPr>
          <a:xfrm>
            <a:off x="1032008" y="3954447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96" name="Rectangle 6"/>
          <p:cNvSpPr/>
          <p:nvPr>
            <p:custDataLst>
              <p:tags r:id="rId5"/>
            </p:custDataLst>
          </p:nvPr>
        </p:nvSpPr>
        <p:spPr>
          <a:xfrm>
            <a:off x="1032008" y="5042940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98" name="矩形: 圆角 26"/>
          <p:cNvSpPr/>
          <p:nvPr>
            <p:custDataLst>
              <p:tags r:id="rId6"/>
            </p:custDataLst>
          </p:nvPr>
        </p:nvSpPr>
        <p:spPr>
          <a:xfrm>
            <a:off x="838200" y="28629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00" name="矩形: 圆角 27"/>
          <p:cNvSpPr/>
          <p:nvPr>
            <p:custDataLst>
              <p:tags r:id="rId7"/>
            </p:custDataLst>
          </p:nvPr>
        </p:nvSpPr>
        <p:spPr>
          <a:xfrm>
            <a:off x="838200" y="177441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02" name="矩形: 圆角 28"/>
          <p:cNvSpPr/>
          <p:nvPr>
            <p:custDataLst>
              <p:tags r:id="rId8"/>
            </p:custDataLst>
          </p:nvPr>
        </p:nvSpPr>
        <p:spPr>
          <a:xfrm>
            <a:off x="838200" y="5039893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404" name="矩形: 圆角 29"/>
          <p:cNvSpPr/>
          <p:nvPr>
            <p:custDataLst>
              <p:tags r:id="rId9"/>
            </p:custDataLst>
          </p:nvPr>
        </p:nvSpPr>
        <p:spPr>
          <a:xfrm>
            <a:off x="838200" y="3951400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10"/>
            </p:custDataLst>
          </p:nvPr>
        </p:nvSpPr>
        <p:spPr>
          <a:xfrm>
            <a:off x="2932909" y="178111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定义：社交电商是一种基于社交媒体平台开展的电子商务模式，通过社交互动、用户分享等方式实现商品销售和品牌推广。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8" name="标题"/>
          <p:cNvSpPr txBox="1"/>
          <p:nvPr>
            <p:custDataLst>
              <p:tags r:id="rId11"/>
            </p:custDataLst>
          </p:nvPr>
        </p:nvSpPr>
        <p:spPr>
          <a:xfrm>
            <a:off x="937542" y="178111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0" name="正文"/>
          <p:cNvSpPr txBox="1"/>
          <p:nvPr>
            <p:custDataLst>
              <p:tags r:id="rId12"/>
            </p:custDataLst>
          </p:nvPr>
        </p:nvSpPr>
        <p:spPr>
          <a:xfrm>
            <a:off x="2932909" y="28696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优势：社交电商具有较低的获客成本、用户粘性高、传播速度快等优势，能够通过社交网络实现精准营销和个性化推荐。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2" name="标题"/>
          <p:cNvSpPr txBox="1"/>
          <p:nvPr>
            <p:custDataLst>
              <p:tags r:id="rId13"/>
            </p:custDataLst>
          </p:nvPr>
        </p:nvSpPr>
        <p:spPr>
          <a:xfrm>
            <a:off x="937542" y="28696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4" name="正文"/>
          <p:cNvSpPr txBox="1"/>
          <p:nvPr>
            <p:custDataLst>
              <p:tags r:id="rId14"/>
            </p:custDataLst>
          </p:nvPr>
        </p:nvSpPr>
        <p:spPr>
          <a:xfrm>
            <a:off x="2932909" y="3958104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创新策略：百货零售企业可以通过社交电商模式，借助社交媒体平台开展线上销售、品牌推广等活动，提高品牌知名度和用户黏性，同时优化用户体验，提升用户满意度。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6" name="标题"/>
          <p:cNvSpPr txBox="1"/>
          <p:nvPr>
            <p:custDataLst>
              <p:tags r:id="rId15"/>
            </p:custDataLst>
          </p:nvPr>
        </p:nvSpPr>
        <p:spPr>
          <a:xfrm>
            <a:off x="937542" y="3958104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8" name="正文"/>
          <p:cNvSpPr txBox="1"/>
          <p:nvPr>
            <p:custDataLst>
              <p:tags r:id="rId16"/>
            </p:custDataLst>
          </p:nvPr>
        </p:nvSpPr>
        <p:spPr>
          <a:xfrm>
            <a:off x="2932909" y="5046597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实施建议：百货零售企业可以与社交媒体平台合作，建立官方账号，发布商品信息和优惠活动，同时鼓励用户分享购物体验和商品评价，提高品牌口碑和用户信任度。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0" name="标题"/>
          <p:cNvSpPr txBox="1"/>
          <p:nvPr>
            <p:custDataLst>
              <p:tags r:id="rId17"/>
            </p:custDataLst>
          </p:nvPr>
        </p:nvSpPr>
        <p:spPr>
          <a:xfrm>
            <a:off x="937542" y="5046597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创新策略实施的关键要素</a:t>
            </a:r>
            <a:endParaRPr lang="zh-CN" altLang="en-US"/>
          </a:p>
        </p:txBody>
      </p:sp>
      <p:sp>
        <p:nvSpPr>
          <p:cNvPr id="10494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https://d.book118.com/717025150104006030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7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宋体</vt:lpstr>
      <vt:lpstr>Office Theme</vt:lpstr>
      <vt:lpstr>百货零售行业：2024年百货零售业务模式创新策略</vt:lpstr>
      <vt:lpstr>目录</vt:lpstr>
      <vt:lpstr>百货零售行业现状</vt:lpstr>
      <vt:lpstr>行业发展概况</vt:lpstr>
      <vt:lpstr>市场竞争格局</vt:lpstr>
      <vt:lpstr>消费者需求变化</vt:lpstr>
      <vt:lpstr>面临的挑战</vt:lpstr>
      <vt:lpstr>2024年百货零售业务模式创新策略</vt:lpstr>
      <vt:lpstr>线上线下融合</vt:lpstr>
      <vt:lpstr>体验式消费</vt:lpstr>
      <vt:lpstr>个性化定制</vt:lpstr>
      <vt:lpstr>社交电商</vt:lpstr>
      <vt:lpstr>创新策略实施的关键要素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2024-09-02T04:19:34.904</cp:lastPrinted>
  <dcterms:created xsi:type="dcterms:W3CDTF">2024-09-01T20:19:34Z</dcterms:created>
  <dcterms:modified xsi:type="dcterms:W3CDTF">2024-09-01T20:19:37Z</dcterms:modified>
</cp:coreProperties>
</file>