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CE93D-A7BA-483F-87DE-66355522B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D0DD2-605D-481A-86CC-35C8AA089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BED3B-5ADC-456E-8EA9-61E295D22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C9CF0-449B-451B-B757-AB9E0CFFC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12990E-124E-4F3A-9704-C94662F11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8144FA-2E95-45DB-A7E4-D876E273D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C8B00-1115-4491-92C7-5DFC8539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663ED-CEF8-4D72-AD8D-F460AEB39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3844BA-29DB-4E00-8B14-A679DF8C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9E936-340E-4781-ADBB-BA34EF016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C2EDE-F2F4-429A-B10F-554739BEE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2050" name="图片 2049" descr="5-1" title="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1" name="Rectangle 27"/>
          <p:cNvSpPr>
            <a:spLocks noGrp="1"/>
          </p:cNvSpPr>
          <p:nvPr>
            <p:ph type="ctrTitle"/>
          </p:nvPr>
        </p:nvSpPr>
        <p:spPr>
          <a:xfrm>
            <a:off x="468313" y="2108200"/>
            <a:ext cx="8207375" cy="960438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 algn="ctr">
              <a:buClrTx/>
              <a:buSzTx/>
              <a:buFontTx/>
              <a:defRPr sz="3400" b="0">
                <a:ea typeface="微软雅黑"/>
              </a:defRPr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052" name="Rectangle 31"/>
          <p:cNvSpPr>
            <a:spLocks noGrp="1"/>
          </p:cNvSpPr>
          <p:nvPr>
            <p:ph type="subTitle" idx="1" hasCustomPrompt="1"/>
          </p:nvPr>
        </p:nvSpPr>
        <p:spPr>
          <a:xfrm>
            <a:off x="469900" y="3070225"/>
            <a:ext cx="8207375" cy="720725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marL="0" lvl="0" indent="0" algn="ctr">
              <a:buClr>
                <a:schemeClr val="accent1"/>
              </a:buClr>
              <a:buSzTx/>
              <a:buFont typeface="Wingdings" pitchFamily="2" charset="2"/>
              <a:buNone/>
              <a:defRPr sz="2400" b="0">
                <a:ea typeface="微软雅黑"/>
              </a:defRPr>
            </a:lvl1pPr>
            <a:lvl2pPr marL="457200" lvl="1" indent="0" algn="ctr">
              <a:buClr>
                <a:schemeClr val="accent1"/>
              </a:buClr>
              <a:buSzTx/>
              <a:buFont typeface="Wingdings" pitchFamily="2" charset="2"/>
              <a:buNone/>
              <a:defRPr sz="1800" b="1">
                <a:ea typeface="华文细黑" pitchFamily="2" charset="-122"/>
              </a:defRPr>
            </a:lvl2pPr>
            <a:lvl3pPr marL="914400" lvl="2" indent="0" algn="ctr">
              <a:buClr>
                <a:schemeClr val="accent1"/>
              </a:buClr>
              <a:buSzTx/>
              <a:buFont typeface="Wingdings" pitchFamily="2" charset="2"/>
              <a:buNone/>
              <a:defRPr sz="1800" b="1">
                <a:ea typeface="华文细黑" pitchFamily="2" charset="-122"/>
              </a:defRPr>
            </a:lvl3pPr>
            <a:lvl4pPr marL="1371600" lvl="3" indent="0" algn="ctr">
              <a:buClr>
                <a:schemeClr val="accent1"/>
              </a:buClr>
              <a:buSzTx/>
              <a:buFont typeface="Wingdings" pitchFamily="2" charset="2"/>
              <a:buNone/>
              <a:defRPr sz="1800" b="1">
                <a:ea typeface="华文细黑" pitchFamily="2" charset="-122"/>
              </a:defRPr>
            </a:lvl4pPr>
            <a:lvl5pPr marL="1828800" lvl="4" indent="0" algn="ctr">
              <a:buClrTx/>
              <a:buSzTx/>
              <a:buFontTx/>
              <a:buNone/>
              <a:defRPr sz="1800" b="1">
                <a:ea typeface="华文细黑" pitchFamily="2" charset="-122"/>
              </a:defRPr>
            </a:lvl5pPr>
          </a:lstStyle>
          <a:p>
            <a:pPr lvl="0" fontAlgn="base"/>
            <a:r>
              <a:rPr lang="zh-CN" altLang="en-US" strike="noStrike" noProof="1"/>
              <a:t>单击添加署名或公司信息</a:t>
            </a:r>
            <a:endParaRPr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68313" y="1125538"/>
            <a:ext cx="4021614" cy="5183187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074" y="1125538"/>
            <a:ext cx="4021614" cy="5183187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5035" y="190500"/>
            <a:ext cx="2052240" cy="61182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68313" y="190500"/>
            <a:ext cx="6037751" cy="61182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灯片编号占位符 1027"/>
          <p:cNvSpPr>
            <a:spLocks noGrp="1"/>
          </p:cNvSpPr>
          <p:nvPr>
            <p:ph type="sldNum" sz="quarter" idx="10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4.png" /><Relationship Id="rId15" Type="http://schemas.openxmlformats.org/officeDocument/2006/relationships/image" Target="../media/image5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5"/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pic>
        <p:nvPicPr>
          <p:cNvPr id="1026" name="图片 1025" descr="5-2" title="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7" name="Rectangle 31" title=""/>
          <p:cNvSpPr>
            <a:spLocks noGrp="1"/>
          </p:cNvSpPr>
          <p:nvPr>
            <p:ph type="body" idx="4294967295"/>
          </p:nvPr>
        </p:nvSpPr>
        <p:spPr>
          <a:xfrm>
            <a:off x="468313" y="1125538"/>
            <a:ext cx="8207375" cy="51831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n"/>
              <a:defRPr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n"/>
              <a:defRPr lang="zh-CN" altLang="en-US" sz="18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16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n"/>
              <a:defRPr lang="zh-CN" altLang="en-US" sz="14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</p:txBody>
      </p:sp>
      <p:sp>
        <p:nvSpPr>
          <p:cNvPr id="1028" name="灯片编号占位符 1027"/>
          <p:cNvSpPr>
            <a:spLocks noGrp="1"/>
          </p:cNvSpPr>
          <p:nvPr>
            <p:ph type="sldNum" sz="quarter" idx="1"/>
          </p:nvPr>
        </p:nvSpPr>
        <p:spPr>
          <a:xfrm>
            <a:off x="468313" y="6524625"/>
            <a:ext cx="1439863" cy="1968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0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r>
              <a:rPr lang="de-DE" altLang="en-US" sz="1000"/>
              <a:t>Page </a:t>
            </a:r>
            <a:r>
              <a:rPr lang="de-DE" altLang="en-US" sz="1000">
                <a:sym typeface="MS UI Gothic" pitchFamily="2" charset="-128"/>
              </a:rPr>
              <a:t></a:t>
            </a:r>
            <a:r>
              <a:rPr lang="de-DE" altLang="en-US" sz="1000"/>
              <a:t> </a:t>
            </a:r>
            <a:fld id="{74058C53-9593-4634-A5F5-E37A3E32A0B2}" type="slidenum">
              <a:rPr lang="zh-CN" altLang="en-US" sz="1000"/>
              <a:t>‹#›</a:t>
            </a:fld>
            <a:endParaRPr lang="zh-CN" altLang="en-US" sz="1000"/>
          </a:p>
        </p:txBody>
      </p:sp>
      <p:sp>
        <p:nvSpPr>
          <p:cNvPr id="1029" name="Rectangle 27" title=""/>
          <p:cNvSpPr>
            <a:spLocks noGrp="1"/>
          </p:cNvSpPr>
          <p:nvPr>
            <p:ph type="title" idx="2"/>
          </p:nvPr>
        </p:nvSpPr>
        <p:spPr>
          <a:xfrm>
            <a:off x="469900" y="190500"/>
            <a:ext cx="8207375" cy="790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0" i="0" u="none" kern="120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pic>
        <p:nvPicPr>
          <p:cNvPr id="1030" name="图片 1073743875" descr="学科网 zxxk.com" title="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3000" b="0" i="0" u="none" kern="1200" baseline="0">
          <a:solidFill>
            <a:schemeClr val="tx1"/>
          </a:solidFill>
          <a:latin typeface="Arial" pitchFamily="34" charset="0"/>
          <a:ea typeface="微软雅黑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n"/>
        <a:defRPr sz="20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n"/>
        <a:defRPr sz="18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accent2"/>
        </a:buClr>
        <a:buSzTx/>
        <a:buFont typeface="Wingdings" pitchFamily="2" charset="2"/>
        <a:buChar char="n"/>
        <a:defRPr sz="16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20000"/>
        </a:lnSpc>
        <a:spcBef>
          <a:spcPct val="20000"/>
        </a:spcBef>
        <a:spcAft>
          <a:spcPct val="0"/>
        </a:spcAft>
        <a:buClr>
          <a:schemeClr val="hlink"/>
        </a:buClr>
        <a:buSzTx/>
        <a:buFont typeface="Wingdings" pitchFamily="2" charset="2"/>
        <a:buChar char="n"/>
        <a:defRPr sz="1400" b="1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0" fontAlgn="base" latinLnBrk="0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1" i="0" u="none" kern="1200" baseline="0">
          <a:solidFill>
            <a:schemeClr val="tx1"/>
          </a:solidFill>
          <a:latin typeface="Tahoma" pitchFamily="2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1" i="0" u="none" kern="1200" baseline="0">
          <a:solidFill>
            <a:schemeClr val="tx1"/>
          </a:solidFill>
          <a:latin typeface="Tahoma" pitchFamily="2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1" i="0" u="none" kern="1200" baseline="0">
          <a:solidFill>
            <a:schemeClr val="tx1"/>
          </a:solidFill>
          <a:latin typeface="Tahoma" pitchFamily="2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1" i="0" u="none" kern="1200" baseline="0">
          <a:solidFill>
            <a:schemeClr val="tx1"/>
          </a:solidFill>
          <a:latin typeface="Tahoma" pitchFamily="2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Tahoma" pitchFamily="2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Tahoma" pitchFamily="2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Tahoma" pitchFamily="2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1" i="0" u="none" kern="1200" baseline="0">
          <a:solidFill>
            <a:schemeClr val="tx1"/>
          </a:solidFill>
          <a:latin typeface="Tahoma" pitchFamily="2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slide" Target="slide2.xml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Relationship Id="rId3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26062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3" name="Text Box 2" title=""/>
          <p:cNvSpPr txBox="1"/>
          <p:nvPr/>
        </p:nvSpPr>
        <p:spPr>
          <a:xfrm>
            <a:off x="1116013" y="1295400"/>
            <a:ext cx="6046787" cy="2860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7200" b="0">
                <a:latin typeface="Times New Roman" pitchFamily="2" charset="0"/>
                <a:ea typeface="隶书" pitchFamily="1" charset="-122"/>
              </a:rPr>
              <a:t>挺身式跳远</a:t>
            </a:r>
            <a:endParaRPr lang="zh-CN" altLang="en-US" sz="7200" b="0">
              <a:latin typeface="Times New Roman" pitchFamily="2" charset="0"/>
              <a:ea typeface="隶书" pitchFamily="1" charset="-122"/>
            </a:endParaRPr>
          </a:p>
          <a:p>
            <a:pPr lvl="0" algn="ctr">
              <a:spcBef>
                <a:spcPct val="50000"/>
              </a:spcBef>
            </a:pPr>
            <a:endParaRPr lang="en-US" altLang="zh-CN" sz="3600" b="0">
              <a:latin typeface="Times New Roman" pitchFamily="2" charset="0"/>
              <a:ea typeface="隶书" pitchFamily="1" charset="-122"/>
            </a:endParaRPr>
          </a:p>
          <a:p>
            <a:pPr lvl="0" algn="ctr">
              <a:spcBef>
                <a:spcPct val="50000"/>
              </a:spcBef>
            </a:pPr>
            <a:endParaRPr lang="zh-CN" altLang="en-US" sz="3600" b="0">
              <a:latin typeface="Times New Roman" pitchFamily="2" charset="0"/>
              <a:ea typeface="隶书" pitchFamily="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7" name="Rectangle 3" title=""/>
          <p:cNvSpPr>
            <a:spLocks noGrp="1"/>
          </p:cNvSpPr>
          <p:nvPr>
            <p:ph idx="4294967295"/>
          </p:nvPr>
        </p:nvSpPr>
        <p:spPr>
          <a:xfrm>
            <a:off x="828675" y="2133600"/>
            <a:ext cx="7407275" cy="3451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n"/>
              <a:defRPr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n"/>
              <a:defRPr lang="zh-CN" altLang="en-US" sz="18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16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n"/>
              <a:defRPr lang="zh-CN" altLang="en-US" sz="14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/>
            <a:r>
              <a:rPr lang="zh-CN" altLang="en-US" sz="2400" b="0"/>
              <a:t>本着务实，探索，创新的教学思路，以“健康第一”为指导思想，以学生的身体练习为主要手段。在教学设计中，将教、学、想、练相结合、精讲多练，促进学生学习能力的提高。过程的设计遵循由易到难，由浅入深，层层递进的教学原则，设疑能够根据学生的年龄特点及认识水平提出，具有针对性。</a:t>
            </a:r>
            <a:endParaRPr lang="zh-CN" altLang="en-US" sz="2400" b="0"/>
          </a:p>
        </p:txBody>
      </p:sp>
      <p:sp>
        <p:nvSpPr>
          <p:cNvPr id="4098" name="Rectangle 2" title=""/>
          <p:cNvSpPr>
            <a:spLocks noGrp="1"/>
          </p:cNvSpPr>
          <p:nvPr>
            <p:ph type="title" idx="4294967295"/>
          </p:nvPr>
        </p:nvSpPr>
        <p:spPr>
          <a:xfrm>
            <a:off x="2339975" y="620713"/>
            <a:ext cx="3178175" cy="12525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0" i="0" u="none" kern="120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rPr lang="zh-CN" altLang="en-US"/>
              <a:t>一、指导思想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1" name="Rectangle 3" title=""/>
          <p:cNvSpPr>
            <a:spLocks noGrp="1"/>
          </p:cNvSpPr>
          <p:nvPr>
            <p:ph idx="4294967295"/>
          </p:nvPr>
        </p:nvSpPr>
        <p:spPr>
          <a:xfrm>
            <a:off x="828675" y="1917700"/>
            <a:ext cx="7408863" cy="39608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n"/>
              <a:defRPr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n"/>
              <a:defRPr lang="zh-CN" altLang="en-US" sz="18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16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n"/>
              <a:defRPr lang="zh-CN" altLang="en-US" sz="14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lvl="0" indent="-609600">
              <a:buFontTx/>
              <a:buNone/>
            </a:pPr>
            <a:r>
              <a:rPr lang="en-US" altLang="zh-CN" sz="2600"/>
              <a:t>1</a:t>
            </a:r>
            <a:r>
              <a:rPr lang="zh-CN" altLang="en-US" sz="2600"/>
              <a:t>、  </a:t>
            </a:r>
            <a:r>
              <a:rPr lang="zh-CN" altLang="en-US" b="0"/>
              <a:t>跳远是人类日常生活中最常见也经常用到的一种人体活动，是腾越远度越过水平障碍的一种技能，是学生兴趣高、参与性强的体育项目；又是现代奥林匹克运动中一项重要的比赛项目，所以在体育教学中占有重要的地位。其动作结构是助跑</a:t>
            </a:r>
            <a:r>
              <a:rPr lang="en-US" altLang="zh-CN" b="0"/>
              <a:t>—</a:t>
            </a:r>
            <a:r>
              <a:rPr lang="zh-CN" altLang="en-US" b="0"/>
              <a:t>起跳</a:t>
            </a:r>
            <a:r>
              <a:rPr lang="en-US" altLang="zh-CN" b="0"/>
              <a:t>—</a:t>
            </a:r>
            <a:r>
              <a:rPr lang="zh-CN" altLang="en-US" b="0"/>
              <a:t>腾空</a:t>
            </a:r>
            <a:r>
              <a:rPr lang="en-US" altLang="zh-CN" b="0"/>
              <a:t>—</a:t>
            </a:r>
            <a:r>
              <a:rPr lang="zh-CN" altLang="en-US" b="0"/>
              <a:t>落地，技术结构是通过快速的助跑和迅速有力的起跳，把助跑获得的水平速度和踏跳获得的垂直速度很好地结合起来，使人体腾越一定的远度。对增强学生体质、发展弹跳力、速度和提高控制身体的能力、运动技巧起到很好的作用。</a:t>
            </a:r>
            <a:endParaRPr lang="zh-CN" altLang="en-US" b="0"/>
          </a:p>
        </p:txBody>
      </p:sp>
      <p:sp>
        <p:nvSpPr>
          <p:cNvPr id="5122" name="Rectangle 2" title=""/>
          <p:cNvSpPr>
            <a:spLocks noGrp="1"/>
          </p:cNvSpPr>
          <p:nvPr>
            <p:ph type="title" idx="4294967295"/>
          </p:nvPr>
        </p:nvSpPr>
        <p:spPr>
          <a:xfrm>
            <a:off x="2700338" y="620713"/>
            <a:ext cx="2954337" cy="12525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ctr" anchorCtr="0"/>
          <a:lstStyle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0" i="0" u="none" kern="120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</a:lstStyle>
          <a:p>
            <a:pPr marL="1117600" lvl="0" indent="-1117600"/>
            <a:r>
              <a:rPr lang="zh-CN" altLang="en-US"/>
              <a:t>二、教材分析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Rectangle 3" title=""/>
          <p:cNvSpPr>
            <a:spLocks noGrp="1"/>
          </p:cNvSpPr>
          <p:nvPr>
            <p:ph idx="4294967295"/>
          </p:nvPr>
        </p:nvSpPr>
        <p:spPr>
          <a:xfrm>
            <a:off x="828675" y="2276475"/>
            <a:ext cx="7407275" cy="34512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lvl1pPr marL="342900" lvl="0" indent="-3429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n"/>
              <a:defRPr lang="zh-CN" altLang="en-US" sz="20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n"/>
              <a:defRPr lang="zh-CN" altLang="en-US" sz="18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itchFamily="2" charset="2"/>
              <a:buChar char="n"/>
              <a:defRPr lang="zh-CN" altLang="en-US" sz="16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2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Tx/>
              <a:buFont typeface="Wingdings" pitchFamily="2" charset="2"/>
              <a:buChar char="n"/>
              <a:defRPr lang="zh-CN" altLang="en-US" sz="1400" b="1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09600" lvl="0" indent="-609600">
              <a:buFontTx/>
              <a:buNone/>
            </a:pPr>
            <a:r>
              <a:rPr lang="en-US" altLang="zh-CN" sz="2400"/>
              <a:t>2</a:t>
            </a:r>
            <a:r>
              <a:rPr lang="zh-CN" altLang="en-US" sz="2400"/>
              <a:t>、   </a:t>
            </a:r>
            <a:r>
              <a:rPr lang="zh-CN" altLang="en-US" sz="2400" b="0"/>
              <a:t>本课学习的挺身式跳远是蹲踞跳远的延伸，其动作组成基本相同，区别在于起跳后的腾空动作，蹲踞式跳远腾空后成蹲踞式，挺身式跳远腾空后成挺身式</a:t>
            </a:r>
            <a:r>
              <a:rPr lang="zh-CN" altLang="en-US" sz="2400"/>
              <a:t>。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Text Box 2" title="">
            <a:hlinkClick r:id="rId2" action="ppaction://hlinksldjump?num=2"/>
          </p:cNvPr>
          <p:cNvSpPr txBox="1"/>
          <p:nvPr/>
        </p:nvSpPr>
        <p:spPr>
          <a:xfrm>
            <a:off x="609600" y="1196975"/>
            <a:ext cx="2133600" cy="4203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5400" b="0">
                <a:latin typeface="Times New Roman" pitchFamily="2" charset="0"/>
                <a:ea typeface="隶书" pitchFamily="1" charset="-122"/>
              </a:rPr>
              <a:t>跳远可分为四个阶段：</a:t>
            </a:r>
            <a:endParaRPr lang="zh-CN" altLang="en-US" sz="5400" b="0">
              <a:latin typeface="Times New Roman" pitchFamily="2" charset="0"/>
              <a:ea typeface="隶书" pitchFamily="1" charset="-122"/>
            </a:endParaRPr>
          </a:p>
        </p:txBody>
      </p:sp>
      <p:sp>
        <p:nvSpPr>
          <p:cNvPr id="7170" name="AutoShape 4" title=""/>
          <p:cNvSpPr/>
          <p:nvPr/>
        </p:nvSpPr>
        <p:spPr>
          <a:xfrm>
            <a:off x="2743200" y="1143000"/>
            <a:ext cx="914400" cy="4495800"/>
          </a:xfrm>
          <a:prstGeom prst="leftBrace">
            <a:avLst>
              <a:gd name="adj1" fmla="val 40927"/>
              <a:gd name="adj2" fmla="val 48833"/>
            </a:avLst>
          </a:prstGeom>
          <a:noFill/>
          <a:ln w="57150">
            <a:solidFill>
              <a:schemeClr val="tx1"/>
            </a:solidFill>
            <a:round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 b="0"/>
          </a:p>
        </p:txBody>
      </p:sp>
      <p:sp>
        <p:nvSpPr>
          <p:cNvPr id="7171" name="Text Box 5" title=""/>
          <p:cNvSpPr txBox="1"/>
          <p:nvPr/>
        </p:nvSpPr>
        <p:spPr>
          <a:xfrm>
            <a:off x="3810000" y="838200"/>
            <a:ext cx="32766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5400" b="0">
                <a:latin typeface="Times New Roman" pitchFamily="2" charset="0"/>
                <a:ea typeface="隶书" pitchFamily="1" charset="-122"/>
              </a:rPr>
              <a:t>1</a:t>
            </a:r>
            <a:r>
              <a:rPr lang="zh-CN" altLang="en-US" sz="5400" b="0">
                <a:latin typeface="Times New Roman" pitchFamily="2" charset="0"/>
                <a:ea typeface="隶书" pitchFamily="1" charset="-122"/>
              </a:rPr>
              <a:t>、助跑</a:t>
            </a:r>
            <a:endParaRPr lang="zh-CN" altLang="en-US" sz="5400" b="0">
              <a:latin typeface="Times New Roman" pitchFamily="2" charset="0"/>
              <a:ea typeface="隶书" pitchFamily="1" charset="-122"/>
            </a:endParaRPr>
          </a:p>
        </p:txBody>
      </p:sp>
      <p:sp>
        <p:nvSpPr>
          <p:cNvPr id="7172" name="Text Box 7" title=""/>
          <p:cNvSpPr txBox="1"/>
          <p:nvPr/>
        </p:nvSpPr>
        <p:spPr>
          <a:xfrm>
            <a:off x="3886200" y="2133600"/>
            <a:ext cx="28956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5400" b="0">
                <a:latin typeface="Times New Roman" pitchFamily="2" charset="0"/>
                <a:ea typeface="隶书" pitchFamily="1" charset="-122"/>
              </a:rPr>
              <a:t>2</a:t>
            </a:r>
            <a:r>
              <a:rPr lang="zh-CN" altLang="en-US" sz="5400" b="0">
                <a:latin typeface="Times New Roman" pitchFamily="2" charset="0"/>
                <a:ea typeface="隶书" pitchFamily="1" charset="-122"/>
              </a:rPr>
              <a:t>、起跳</a:t>
            </a:r>
            <a:endParaRPr lang="zh-CN" altLang="en-US" sz="5400" b="0">
              <a:latin typeface="Times New Roman" pitchFamily="2" charset="0"/>
              <a:ea typeface="隶书" pitchFamily="1" charset="-122"/>
            </a:endParaRPr>
          </a:p>
        </p:txBody>
      </p:sp>
      <p:sp>
        <p:nvSpPr>
          <p:cNvPr id="7173" name="Text Box 8" title="">
            <a:hlinkClick action="ppaction://hlinkshowjump?jump=nextslide"/>
          </p:cNvPr>
          <p:cNvSpPr txBox="1"/>
          <p:nvPr/>
        </p:nvSpPr>
        <p:spPr>
          <a:xfrm>
            <a:off x="3851275" y="3502025"/>
            <a:ext cx="28194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5400" b="0">
                <a:solidFill>
                  <a:srgbClr val="FF3300"/>
                </a:solidFill>
                <a:latin typeface="Times New Roman" pitchFamily="2" charset="0"/>
                <a:ea typeface="隶书" pitchFamily="1" charset="-122"/>
              </a:rPr>
              <a:t>3</a:t>
            </a:r>
            <a:r>
              <a:rPr lang="zh-CN" altLang="en-US" sz="5400" b="0">
                <a:solidFill>
                  <a:srgbClr val="FF3300"/>
                </a:solidFill>
                <a:latin typeface="Times New Roman" pitchFamily="2" charset="0"/>
                <a:ea typeface="隶书" pitchFamily="1" charset="-122"/>
              </a:rPr>
              <a:t>、腾空</a:t>
            </a:r>
            <a:endParaRPr lang="zh-CN" altLang="en-US" sz="5400" b="0">
              <a:solidFill>
                <a:srgbClr val="FF3300"/>
              </a:solidFill>
              <a:latin typeface="Times New Roman" pitchFamily="2" charset="0"/>
              <a:ea typeface="隶书" pitchFamily="1" charset="-122"/>
            </a:endParaRPr>
          </a:p>
        </p:txBody>
      </p:sp>
      <p:sp>
        <p:nvSpPr>
          <p:cNvPr id="7174" name="Text Box 9" title=""/>
          <p:cNvSpPr txBox="1"/>
          <p:nvPr/>
        </p:nvSpPr>
        <p:spPr>
          <a:xfrm>
            <a:off x="3962400" y="4953000"/>
            <a:ext cx="2895600" cy="91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5400" b="0">
                <a:latin typeface="Times New Roman" pitchFamily="2" charset="0"/>
                <a:ea typeface="隶书" pitchFamily="1" charset="-122"/>
              </a:rPr>
              <a:t>4</a:t>
            </a:r>
            <a:r>
              <a:rPr lang="zh-CN" altLang="en-US" sz="5400" b="0">
                <a:latin typeface="Times New Roman" pitchFamily="2" charset="0"/>
                <a:ea typeface="隶书" pitchFamily="1" charset="-122"/>
              </a:rPr>
              <a:t>、落地</a:t>
            </a:r>
            <a:endParaRPr lang="zh-CN" altLang="en-US" sz="3600" b="0">
              <a:latin typeface="Times New Roman" pitchFamily="2" charset="0"/>
            </a:endParaRPr>
          </a:p>
        </p:txBody>
      </p:sp>
      <p:sp>
        <p:nvSpPr>
          <p:cNvPr id="7175" name="AutoShape 10" title="">
            <a:hlinkClick r:id="rId2" action="ppaction://hlinksldjump?num=2"/>
          </p:cNvPr>
          <p:cNvSpPr/>
          <p:nvPr/>
        </p:nvSpPr>
        <p:spPr>
          <a:xfrm>
            <a:off x="7924800" y="5791200"/>
            <a:ext cx="685800" cy="457200"/>
          </a:xfrm>
          <a:prstGeom prst="actionButtonMovi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 b="0"/>
          </a:p>
        </p:txBody>
      </p:sp>
      <p:sp>
        <p:nvSpPr>
          <p:cNvPr id="7176" name="AutoShape 11" title="">
            <a:hlinkClick action="ppaction://hlinkshowjump?jump=previousslide"/>
          </p:cNvPr>
          <p:cNvSpPr/>
          <p:nvPr/>
        </p:nvSpPr>
        <p:spPr>
          <a:xfrm>
            <a:off x="6934200" y="5791200"/>
            <a:ext cx="685800" cy="381000"/>
          </a:xfrm>
          <a:prstGeom prst="actionButtonBackPrevious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 b="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9217" title=""/>
          <p:cNvSpPr>
            <a:spLocks noGrp="1"/>
          </p:cNvSpPr>
          <p:nvPr>
            <p:ph type="title"/>
          </p:nvPr>
        </p:nvSpPr>
        <p:spPr>
          <a:xfrm>
            <a:off x="469900" y="190500"/>
            <a:ext cx="8207375" cy="790575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0" i="0" u="none" kern="120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endParaRPr lang="zh-CN" altLang="zh-CN"/>
          </a:p>
        </p:txBody>
      </p:sp>
      <p:pic>
        <p:nvPicPr>
          <p:cNvPr id="8194" name="内容占位符 9218" title="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6987" y="-19050"/>
            <a:ext cx="9172575" cy="69786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566400" y="11366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0241" title=""/>
          <p:cNvSpPr>
            <a:spLocks noGrp="1"/>
          </p:cNvSpPr>
          <p:nvPr>
            <p:ph type="title"/>
          </p:nvPr>
        </p:nvSpPr>
        <p:spPr>
          <a:xfrm>
            <a:off x="2339975" y="404813"/>
            <a:ext cx="3600450" cy="790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0" i="0" u="none" kern="120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rPr lang="zh-CN" altLang="en-US"/>
              <a:t>蹲踞式跳远图解</a:t>
            </a:r>
            <a:endParaRPr lang="zh-CN" altLang="en-US"/>
          </a:p>
        </p:txBody>
      </p:sp>
      <p:pic>
        <p:nvPicPr>
          <p:cNvPr id="9218" name="图片 1024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73238"/>
            <a:ext cx="9109075" cy="44640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11265" title=""/>
          <p:cNvSpPr>
            <a:spLocks noGrp="1"/>
          </p:cNvSpPr>
          <p:nvPr>
            <p:ph type="title"/>
          </p:nvPr>
        </p:nvSpPr>
        <p:spPr>
          <a:xfrm>
            <a:off x="2339975" y="476250"/>
            <a:ext cx="3600450" cy="790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3000" b="0" i="0" u="none" kern="120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</a:lstStyle>
          <a:p>
            <a:pPr lvl="0"/>
            <a:r>
              <a:rPr lang="zh-CN" altLang="en-US"/>
              <a:t>挺身式跳远图解</a:t>
            </a:r>
            <a:endParaRPr lang="zh-CN" altLang="en-US"/>
          </a:p>
        </p:txBody>
      </p:sp>
      <p:pic>
        <p:nvPicPr>
          <p:cNvPr id="10242" name="图片 1126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33600"/>
            <a:ext cx="9144000" cy="387985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Freeform 13" title=""/>
          <p:cNvSpPr/>
          <p:nvPr/>
        </p:nvSpPr>
        <p:spPr>
          <a:xfrm rot="17520000">
            <a:off x="987425" y="3432175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66" name="Freeform 12" title=""/>
          <p:cNvSpPr/>
          <p:nvPr/>
        </p:nvSpPr>
        <p:spPr>
          <a:xfrm rot="6480000">
            <a:off x="406400" y="3200400"/>
            <a:ext cx="534988" cy="280988"/>
          </a:xfrm>
          <a:custGeom>
            <a:cxnLst>
              <a:cxn ang="0">
                <a:pos x="138359" y="114151"/>
              </a:cxn>
              <a:cxn ang="0">
                <a:pos x="27672" y="166837"/>
              </a:cxn>
              <a:cxn ang="0">
                <a:pos x="27672" y="272207"/>
              </a:cxn>
              <a:cxn ang="0">
                <a:pos x="193703" y="219522"/>
              </a:cxn>
              <a:cxn ang="0">
                <a:pos x="304390" y="166837"/>
              </a:cxn>
              <a:cxn ang="0">
                <a:pos x="470420" y="114151"/>
              </a:cxn>
              <a:cxn ang="0">
                <a:pos x="525764" y="114151"/>
              </a:cxn>
              <a:cxn ang="0">
                <a:pos x="525764" y="61466"/>
              </a:cxn>
              <a:cxn ang="0">
                <a:pos x="470420" y="8781"/>
              </a:cxn>
              <a:cxn ang="0">
                <a:pos x="415077" y="8781"/>
              </a:cxn>
              <a:cxn ang="0">
                <a:pos x="359733" y="61466"/>
              </a:cxn>
              <a:cxn ang="0">
                <a:pos x="249046" y="114151"/>
              </a:cxn>
              <a:cxn ang="0">
                <a:pos x="138359" y="114151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67" name="Freeform 11" title=""/>
          <p:cNvSpPr/>
          <p:nvPr/>
        </p:nvSpPr>
        <p:spPr>
          <a:xfrm rot="5460000">
            <a:off x="485775" y="2730501"/>
            <a:ext cx="534987" cy="334962"/>
          </a:xfrm>
          <a:custGeom>
            <a:cxnLst>
              <a:cxn ang="0">
                <a:pos x="147583" y="8815"/>
              </a:cxn>
              <a:cxn ang="0">
                <a:pos x="36896" y="61704"/>
              </a:cxn>
              <a:cxn ang="0">
                <a:pos x="36896" y="167481"/>
              </a:cxn>
              <a:cxn ang="0">
                <a:pos x="258270" y="220370"/>
              </a:cxn>
              <a:cxn ang="0">
                <a:pos x="479644" y="326147"/>
              </a:cxn>
              <a:cxn ang="0">
                <a:pos x="534987" y="273258"/>
              </a:cxn>
              <a:cxn ang="0">
                <a:pos x="479644" y="167481"/>
              </a:cxn>
              <a:cxn ang="0">
                <a:pos x="313613" y="114592"/>
              </a:cxn>
              <a:cxn ang="0">
                <a:pos x="147583" y="8815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68" name="Freeform 2" title=""/>
          <p:cNvSpPr/>
          <p:nvPr/>
        </p:nvSpPr>
        <p:spPr>
          <a:xfrm>
            <a:off x="682625" y="2125663"/>
            <a:ext cx="419100" cy="514350"/>
          </a:xfrm>
          <a:custGeom>
            <a:cxnLst>
              <a:cxn ang="0">
                <a:pos x="61600" y="51896"/>
              </a:cxn>
              <a:cxn ang="0">
                <a:pos x="8800" y="227190"/>
              </a:cxn>
              <a:cxn ang="0">
                <a:pos x="114400" y="448615"/>
              </a:cxn>
              <a:cxn ang="0">
                <a:pos x="272800" y="503971"/>
              </a:cxn>
              <a:cxn ang="0">
                <a:pos x="343200" y="384033"/>
              </a:cxn>
              <a:cxn ang="0">
                <a:pos x="387200" y="282547"/>
              </a:cxn>
              <a:cxn ang="0">
                <a:pos x="360800" y="144156"/>
              </a:cxn>
              <a:cxn ang="0">
                <a:pos x="369600" y="14992"/>
              </a:cxn>
              <a:cxn ang="0">
                <a:pos x="61600" y="51896"/>
              </a:cxn>
            </a:cxnLst>
            <a:rect l="l" t="t" r="r" b="b"/>
            <a:pathLst>
              <a:path w="381" h="446">
                <a:moveTo>
                  <a:pt x="56" y="45"/>
                </a:moveTo>
                <a:cubicBezTo>
                  <a:pt x="5" y="78"/>
                  <a:pt x="0" y="140"/>
                  <a:pt x="8" y="197"/>
                </a:cubicBezTo>
                <a:cubicBezTo>
                  <a:pt x="16" y="254"/>
                  <a:pt x="64" y="349"/>
                  <a:pt x="104" y="389"/>
                </a:cubicBezTo>
                <a:cubicBezTo>
                  <a:pt x="144" y="429"/>
                  <a:pt x="213" y="446"/>
                  <a:pt x="248" y="437"/>
                </a:cubicBezTo>
                <a:cubicBezTo>
                  <a:pt x="283" y="428"/>
                  <a:pt x="295" y="365"/>
                  <a:pt x="312" y="333"/>
                </a:cubicBezTo>
                <a:cubicBezTo>
                  <a:pt x="329" y="301"/>
                  <a:pt x="349" y="280"/>
                  <a:pt x="352" y="245"/>
                </a:cubicBezTo>
                <a:cubicBezTo>
                  <a:pt x="355" y="210"/>
                  <a:pt x="331" y="164"/>
                  <a:pt x="328" y="125"/>
                </a:cubicBezTo>
                <a:cubicBezTo>
                  <a:pt x="325" y="86"/>
                  <a:pt x="381" y="26"/>
                  <a:pt x="336" y="13"/>
                </a:cubicBezTo>
                <a:cubicBezTo>
                  <a:pt x="291" y="0"/>
                  <a:pt x="114" y="38"/>
                  <a:pt x="56" y="45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69" name="Freeform 3" title=""/>
          <p:cNvSpPr/>
          <p:nvPr/>
        </p:nvSpPr>
        <p:spPr>
          <a:xfrm>
            <a:off x="674688" y="2568575"/>
            <a:ext cx="439737" cy="1058863"/>
          </a:xfrm>
          <a:custGeom>
            <a:cxnLst>
              <a:cxn ang="0">
                <a:pos x="122819" y="39260"/>
              </a:cxn>
              <a:cxn ang="0">
                <a:pos x="70182" y="272510"/>
              </a:cxn>
              <a:cxn ang="0">
                <a:pos x="122819" y="467655"/>
              </a:cxn>
              <a:cxn ang="0">
                <a:pos x="70182" y="702060"/>
              </a:cxn>
              <a:cxn ang="0">
                <a:pos x="17546" y="818685"/>
              </a:cxn>
              <a:cxn ang="0">
                <a:pos x="17546" y="974570"/>
              </a:cxn>
              <a:cxn ang="0">
                <a:pos x="122819" y="1013830"/>
              </a:cxn>
              <a:cxn ang="0">
                <a:pos x="333367" y="1013830"/>
              </a:cxn>
              <a:cxn ang="0">
                <a:pos x="386004" y="740165"/>
              </a:cxn>
              <a:cxn ang="0">
                <a:pos x="438640" y="467655"/>
              </a:cxn>
              <a:cxn ang="0">
                <a:pos x="394776" y="107387"/>
              </a:cxn>
              <a:cxn ang="0">
                <a:pos x="298275" y="33486"/>
              </a:cxn>
              <a:cxn ang="0">
                <a:pos x="175456" y="39260"/>
              </a:cxn>
              <a:cxn ang="0">
                <a:pos x="122819" y="39260"/>
              </a:cxn>
            </a:cxnLst>
            <a:rect l="l" t="t" r="r" b="b"/>
            <a:pathLst>
              <a:path w="401" h="917">
                <a:moveTo>
                  <a:pt x="112" y="34"/>
                </a:moveTo>
                <a:cubicBezTo>
                  <a:pt x="96" y="68"/>
                  <a:pt x="64" y="175"/>
                  <a:pt x="64" y="236"/>
                </a:cubicBezTo>
                <a:cubicBezTo>
                  <a:pt x="64" y="298"/>
                  <a:pt x="112" y="343"/>
                  <a:pt x="112" y="405"/>
                </a:cubicBezTo>
                <a:cubicBezTo>
                  <a:pt x="112" y="467"/>
                  <a:pt x="80" y="557"/>
                  <a:pt x="64" y="608"/>
                </a:cubicBezTo>
                <a:cubicBezTo>
                  <a:pt x="48" y="658"/>
                  <a:pt x="24" y="670"/>
                  <a:pt x="16" y="709"/>
                </a:cubicBezTo>
                <a:cubicBezTo>
                  <a:pt x="8" y="748"/>
                  <a:pt x="0" y="816"/>
                  <a:pt x="16" y="844"/>
                </a:cubicBezTo>
                <a:cubicBezTo>
                  <a:pt x="32" y="872"/>
                  <a:pt x="64" y="872"/>
                  <a:pt x="112" y="878"/>
                </a:cubicBezTo>
                <a:cubicBezTo>
                  <a:pt x="160" y="883"/>
                  <a:pt x="264" y="917"/>
                  <a:pt x="304" y="878"/>
                </a:cubicBezTo>
                <a:cubicBezTo>
                  <a:pt x="344" y="838"/>
                  <a:pt x="336" y="720"/>
                  <a:pt x="352" y="641"/>
                </a:cubicBezTo>
                <a:cubicBezTo>
                  <a:pt x="368" y="563"/>
                  <a:pt x="399" y="496"/>
                  <a:pt x="400" y="405"/>
                </a:cubicBezTo>
                <a:cubicBezTo>
                  <a:pt x="401" y="314"/>
                  <a:pt x="381" y="156"/>
                  <a:pt x="360" y="93"/>
                </a:cubicBezTo>
                <a:cubicBezTo>
                  <a:pt x="339" y="30"/>
                  <a:pt x="305" y="39"/>
                  <a:pt x="272" y="29"/>
                </a:cubicBezTo>
                <a:cubicBezTo>
                  <a:pt x="239" y="19"/>
                  <a:pt x="187" y="33"/>
                  <a:pt x="160" y="34"/>
                </a:cubicBezTo>
                <a:cubicBezTo>
                  <a:pt x="133" y="35"/>
                  <a:pt x="128" y="0"/>
                  <a:pt x="112" y="3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70" name="Freeform 4" title=""/>
          <p:cNvSpPr/>
          <p:nvPr/>
        </p:nvSpPr>
        <p:spPr>
          <a:xfrm>
            <a:off x="642938" y="3352800"/>
            <a:ext cx="417512" cy="495300"/>
          </a:xfrm>
          <a:custGeom>
            <a:cxnLst>
              <a:cxn ang="0">
                <a:pos x="75612" y="33482"/>
              </a:cxn>
              <a:cxn ang="0">
                <a:pos x="4383" y="236682"/>
              </a:cxn>
              <a:cxn ang="0">
                <a:pos x="50408" y="450273"/>
              </a:cxn>
              <a:cxn ang="0">
                <a:pos x="142458" y="450273"/>
              </a:cxn>
              <a:cxn ang="0">
                <a:pos x="371487" y="450273"/>
              </a:cxn>
              <a:cxn ang="0">
                <a:pos x="417512" y="183573"/>
              </a:cxn>
              <a:cxn ang="0">
                <a:pos x="371487" y="23091"/>
              </a:cxn>
              <a:cxn ang="0">
                <a:pos x="233412" y="42718"/>
              </a:cxn>
              <a:cxn ang="0">
                <a:pos x="75612" y="33482"/>
              </a:cxn>
            </a:cxnLst>
            <a:rect l="l" t="t" r="r" b="b"/>
            <a:pathLst>
              <a:path w="381" h="429">
                <a:moveTo>
                  <a:pt x="69" y="29"/>
                </a:moveTo>
                <a:cubicBezTo>
                  <a:pt x="34" y="57"/>
                  <a:pt x="8" y="145"/>
                  <a:pt x="4" y="205"/>
                </a:cubicBezTo>
                <a:cubicBezTo>
                  <a:pt x="0" y="265"/>
                  <a:pt x="25" y="360"/>
                  <a:pt x="46" y="390"/>
                </a:cubicBezTo>
                <a:cubicBezTo>
                  <a:pt x="67" y="421"/>
                  <a:pt x="81" y="390"/>
                  <a:pt x="130" y="390"/>
                </a:cubicBezTo>
                <a:cubicBezTo>
                  <a:pt x="179" y="390"/>
                  <a:pt x="297" y="429"/>
                  <a:pt x="339" y="390"/>
                </a:cubicBezTo>
                <a:cubicBezTo>
                  <a:pt x="381" y="352"/>
                  <a:pt x="381" y="221"/>
                  <a:pt x="381" y="159"/>
                </a:cubicBezTo>
                <a:cubicBezTo>
                  <a:pt x="381" y="97"/>
                  <a:pt x="367" y="40"/>
                  <a:pt x="339" y="20"/>
                </a:cubicBezTo>
                <a:cubicBezTo>
                  <a:pt x="311" y="0"/>
                  <a:pt x="258" y="35"/>
                  <a:pt x="213" y="37"/>
                </a:cubicBezTo>
                <a:cubicBezTo>
                  <a:pt x="168" y="39"/>
                  <a:pt x="104" y="1"/>
                  <a:pt x="69" y="29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71" name="Freeform 8" title=""/>
          <p:cNvSpPr/>
          <p:nvPr/>
        </p:nvSpPr>
        <p:spPr>
          <a:xfrm rot="2100000">
            <a:off x="762000" y="2743200"/>
            <a:ext cx="509588" cy="350838"/>
          </a:xfrm>
          <a:custGeom>
            <a:cxnLst>
              <a:cxn ang="0">
                <a:pos x="140576" y="9233"/>
              </a:cxn>
              <a:cxn ang="0">
                <a:pos x="35144" y="64628"/>
              </a:cxn>
              <a:cxn ang="0">
                <a:pos x="35144" y="175419"/>
              </a:cxn>
              <a:cxn ang="0">
                <a:pos x="246008" y="230814"/>
              </a:cxn>
              <a:cxn ang="0">
                <a:pos x="456872" y="341605"/>
              </a:cxn>
              <a:cxn ang="0">
                <a:pos x="509588" y="286210"/>
              </a:cxn>
              <a:cxn ang="0">
                <a:pos x="456872" y="175419"/>
              </a:cxn>
              <a:cxn ang="0">
                <a:pos x="298724" y="120024"/>
              </a:cxn>
              <a:cxn ang="0">
                <a:pos x="140576" y="9233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72" name="Freeform 10" title=""/>
          <p:cNvSpPr/>
          <p:nvPr/>
        </p:nvSpPr>
        <p:spPr>
          <a:xfrm rot="1740000">
            <a:off x="1066800" y="2971800"/>
            <a:ext cx="509588" cy="295275"/>
          </a:xfrm>
          <a:custGeom>
            <a:cxnLst>
              <a:cxn ang="0">
                <a:pos x="131790" y="119955"/>
              </a:cxn>
              <a:cxn ang="0">
                <a:pos x="26358" y="175320"/>
              </a:cxn>
              <a:cxn ang="0">
                <a:pos x="26358" y="286048"/>
              </a:cxn>
              <a:cxn ang="0">
                <a:pos x="184506" y="230684"/>
              </a:cxn>
              <a:cxn ang="0">
                <a:pos x="289938" y="175320"/>
              </a:cxn>
              <a:cxn ang="0">
                <a:pos x="448086" y="119955"/>
              </a:cxn>
              <a:cxn ang="0">
                <a:pos x="500802" y="119955"/>
              </a:cxn>
              <a:cxn ang="0">
                <a:pos x="500802" y="64591"/>
              </a:cxn>
              <a:cxn ang="0">
                <a:pos x="448086" y="9227"/>
              </a:cxn>
              <a:cxn ang="0">
                <a:pos x="395370" y="9227"/>
              </a:cxn>
              <a:cxn ang="0">
                <a:pos x="342654" y="64591"/>
              </a:cxn>
              <a:cxn ang="0">
                <a:pos x="237222" y="119955"/>
              </a:cxn>
              <a:cxn ang="0">
                <a:pos x="131790" y="119955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73" name="Freeform 16" title=""/>
          <p:cNvSpPr/>
          <p:nvPr/>
        </p:nvSpPr>
        <p:spPr>
          <a:xfrm>
            <a:off x="1143000" y="3962400"/>
            <a:ext cx="315913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2"/>
              </a:cxn>
              <a:cxn ang="0">
                <a:pos x="267839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74" name="Freeform 18" title=""/>
          <p:cNvSpPr/>
          <p:nvPr/>
        </p:nvSpPr>
        <p:spPr>
          <a:xfrm rot="660000">
            <a:off x="609600" y="3733800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75" name="Freeform 19" title=""/>
          <p:cNvSpPr/>
          <p:nvPr/>
        </p:nvSpPr>
        <p:spPr>
          <a:xfrm>
            <a:off x="381000" y="4343400"/>
            <a:ext cx="315913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2"/>
              </a:cxn>
              <a:cxn ang="0">
                <a:pos x="267839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76" name="Freeform 20" title=""/>
          <p:cNvSpPr/>
          <p:nvPr/>
        </p:nvSpPr>
        <p:spPr>
          <a:xfrm rot="2400000">
            <a:off x="1114425" y="4706938"/>
            <a:ext cx="333375" cy="169862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1277" name="Freeform 17" title=""/>
          <p:cNvSpPr/>
          <p:nvPr/>
        </p:nvSpPr>
        <p:spPr>
          <a:xfrm rot="1680000">
            <a:off x="352425" y="5087938"/>
            <a:ext cx="333375" cy="169862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cxnSp>
        <p:nvCxnSpPr>
          <p:cNvPr id="11278" name="Line 22" title=""/>
          <p:cNvCxnSpPr/>
          <p:nvPr/>
        </p:nvCxnSpPr>
        <p:spPr>
          <a:xfrm>
            <a:off x="0" y="5286375"/>
            <a:ext cx="91440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sp>
        <p:nvSpPr>
          <p:cNvPr id="11279" name="Text Box 25" title=""/>
          <p:cNvSpPr txBox="1"/>
          <p:nvPr/>
        </p:nvSpPr>
        <p:spPr>
          <a:xfrm>
            <a:off x="0" y="5105400"/>
            <a:ext cx="16002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0">
                <a:latin typeface="Times New Roman" pitchFamily="2" charset="0"/>
                <a:ea typeface="隶书" pitchFamily="1" charset="-122"/>
              </a:rPr>
              <a:t>助跑</a:t>
            </a:r>
            <a:endParaRPr lang="zh-CN" altLang="en-US" sz="4000" b="0">
              <a:latin typeface="Times New Roman" pitchFamily="2" charset="0"/>
              <a:ea typeface="隶书" pitchFamily="1" charset="-122"/>
            </a:endParaRPr>
          </a:p>
        </p:txBody>
      </p:sp>
      <p:cxnSp>
        <p:nvCxnSpPr>
          <p:cNvPr id="11280" name="Line 26" title=""/>
          <p:cNvCxnSpPr/>
          <p:nvPr/>
        </p:nvCxnSpPr>
        <p:spPr>
          <a:xfrm flipH="1">
            <a:off x="6324600" y="53340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1281" name="Line 28" title=""/>
          <p:cNvCxnSpPr/>
          <p:nvPr/>
        </p:nvCxnSpPr>
        <p:spPr>
          <a:xfrm flipH="1">
            <a:off x="14478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1282" name="Line 29" title=""/>
          <p:cNvCxnSpPr/>
          <p:nvPr/>
        </p:nvCxnSpPr>
        <p:spPr>
          <a:xfrm flipH="1">
            <a:off x="24384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2289" name="Freeform 2" title=""/>
          <p:cNvSpPr/>
          <p:nvPr/>
        </p:nvSpPr>
        <p:spPr>
          <a:xfrm rot="18600000">
            <a:off x="1484313" y="3490913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0" name="Freeform 3" title=""/>
          <p:cNvSpPr/>
          <p:nvPr/>
        </p:nvSpPr>
        <p:spPr>
          <a:xfrm rot="6480000">
            <a:off x="482600" y="3098800"/>
            <a:ext cx="534988" cy="280988"/>
          </a:xfrm>
          <a:custGeom>
            <a:cxnLst>
              <a:cxn ang="0">
                <a:pos x="138359" y="114151"/>
              </a:cxn>
              <a:cxn ang="0">
                <a:pos x="27672" y="166837"/>
              </a:cxn>
              <a:cxn ang="0">
                <a:pos x="27672" y="272207"/>
              </a:cxn>
              <a:cxn ang="0">
                <a:pos x="193703" y="219522"/>
              </a:cxn>
              <a:cxn ang="0">
                <a:pos x="304390" y="166837"/>
              </a:cxn>
              <a:cxn ang="0">
                <a:pos x="470420" y="114151"/>
              </a:cxn>
              <a:cxn ang="0">
                <a:pos x="525764" y="114151"/>
              </a:cxn>
              <a:cxn ang="0">
                <a:pos x="525764" y="61466"/>
              </a:cxn>
              <a:cxn ang="0">
                <a:pos x="470420" y="8781"/>
              </a:cxn>
              <a:cxn ang="0">
                <a:pos x="415077" y="8781"/>
              </a:cxn>
              <a:cxn ang="0">
                <a:pos x="359733" y="61466"/>
              </a:cxn>
              <a:cxn ang="0">
                <a:pos x="249046" y="114151"/>
              </a:cxn>
              <a:cxn ang="0">
                <a:pos x="138359" y="114151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1" name="Freeform 4" title=""/>
          <p:cNvSpPr/>
          <p:nvPr/>
        </p:nvSpPr>
        <p:spPr>
          <a:xfrm rot="8040000">
            <a:off x="738188" y="2690812"/>
            <a:ext cx="534988" cy="334963"/>
          </a:xfrm>
          <a:custGeom>
            <a:cxnLst>
              <a:cxn ang="0">
                <a:pos x="147583" y="8815"/>
              </a:cxn>
              <a:cxn ang="0">
                <a:pos x="36896" y="61704"/>
              </a:cxn>
              <a:cxn ang="0">
                <a:pos x="36896" y="167482"/>
              </a:cxn>
              <a:cxn ang="0">
                <a:pos x="258270" y="220370"/>
              </a:cxn>
              <a:cxn ang="0">
                <a:pos x="479644" y="326148"/>
              </a:cxn>
              <a:cxn ang="0">
                <a:pos x="534988" y="273259"/>
              </a:cxn>
              <a:cxn ang="0">
                <a:pos x="479644" y="167482"/>
              </a:cxn>
              <a:cxn ang="0">
                <a:pos x="313614" y="114593"/>
              </a:cxn>
              <a:cxn ang="0">
                <a:pos x="147583" y="8815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2" name="Freeform 5" title=""/>
          <p:cNvSpPr/>
          <p:nvPr/>
        </p:nvSpPr>
        <p:spPr>
          <a:xfrm>
            <a:off x="1063625" y="2125663"/>
            <a:ext cx="419100" cy="514350"/>
          </a:xfrm>
          <a:custGeom>
            <a:cxnLst>
              <a:cxn ang="0">
                <a:pos x="61600" y="51896"/>
              </a:cxn>
              <a:cxn ang="0">
                <a:pos x="8800" y="227190"/>
              </a:cxn>
              <a:cxn ang="0">
                <a:pos x="114400" y="448615"/>
              </a:cxn>
              <a:cxn ang="0">
                <a:pos x="272800" y="503971"/>
              </a:cxn>
              <a:cxn ang="0">
                <a:pos x="343200" y="384033"/>
              </a:cxn>
              <a:cxn ang="0">
                <a:pos x="387200" y="282547"/>
              </a:cxn>
              <a:cxn ang="0">
                <a:pos x="360800" y="144156"/>
              </a:cxn>
              <a:cxn ang="0">
                <a:pos x="369600" y="14992"/>
              </a:cxn>
              <a:cxn ang="0">
                <a:pos x="61600" y="51896"/>
              </a:cxn>
            </a:cxnLst>
            <a:rect l="l" t="t" r="r" b="b"/>
            <a:pathLst>
              <a:path w="381" h="446">
                <a:moveTo>
                  <a:pt x="56" y="45"/>
                </a:moveTo>
                <a:cubicBezTo>
                  <a:pt x="5" y="78"/>
                  <a:pt x="0" y="140"/>
                  <a:pt x="8" y="197"/>
                </a:cubicBezTo>
                <a:cubicBezTo>
                  <a:pt x="16" y="254"/>
                  <a:pt x="64" y="349"/>
                  <a:pt x="104" y="389"/>
                </a:cubicBezTo>
                <a:cubicBezTo>
                  <a:pt x="144" y="429"/>
                  <a:pt x="213" y="446"/>
                  <a:pt x="248" y="437"/>
                </a:cubicBezTo>
                <a:cubicBezTo>
                  <a:pt x="283" y="428"/>
                  <a:pt x="295" y="365"/>
                  <a:pt x="312" y="333"/>
                </a:cubicBezTo>
                <a:cubicBezTo>
                  <a:pt x="329" y="301"/>
                  <a:pt x="349" y="280"/>
                  <a:pt x="352" y="245"/>
                </a:cubicBezTo>
                <a:cubicBezTo>
                  <a:pt x="355" y="210"/>
                  <a:pt x="331" y="164"/>
                  <a:pt x="328" y="125"/>
                </a:cubicBezTo>
                <a:cubicBezTo>
                  <a:pt x="325" y="86"/>
                  <a:pt x="381" y="26"/>
                  <a:pt x="336" y="13"/>
                </a:cubicBezTo>
                <a:cubicBezTo>
                  <a:pt x="291" y="0"/>
                  <a:pt x="114" y="38"/>
                  <a:pt x="56" y="45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3" name="Freeform 6" title=""/>
          <p:cNvSpPr/>
          <p:nvPr/>
        </p:nvSpPr>
        <p:spPr>
          <a:xfrm>
            <a:off x="1055688" y="2568575"/>
            <a:ext cx="439737" cy="1058863"/>
          </a:xfrm>
          <a:custGeom>
            <a:cxnLst>
              <a:cxn ang="0">
                <a:pos x="122819" y="39260"/>
              </a:cxn>
              <a:cxn ang="0">
                <a:pos x="70182" y="272510"/>
              </a:cxn>
              <a:cxn ang="0">
                <a:pos x="122819" y="467655"/>
              </a:cxn>
              <a:cxn ang="0">
                <a:pos x="70182" y="702060"/>
              </a:cxn>
              <a:cxn ang="0">
                <a:pos x="17546" y="818685"/>
              </a:cxn>
              <a:cxn ang="0">
                <a:pos x="17546" y="974570"/>
              </a:cxn>
              <a:cxn ang="0">
                <a:pos x="122819" y="1013830"/>
              </a:cxn>
              <a:cxn ang="0">
                <a:pos x="333367" y="1013830"/>
              </a:cxn>
              <a:cxn ang="0">
                <a:pos x="386004" y="740165"/>
              </a:cxn>
              <a:cxn ang="0">
                <a:pos x="438640" y="467655"/>
              </a:cxn>
              <a:cxn ang="0">
                <a:pos x="394776" y="107387"/>
              </a:cxn>
              <a:cxn ang="0">
                <a:pos x="298275" y="33486"/>
              </a:cxn>
              <a:cxn ang="0">
                <a:pos x="175456" y="39260"/>
              </a:cxn>
              <a:cxn ang="0">
                <a:pos x="122819" y="39260"/>
              </a:cxn>
            </a:cxnLst>
            <a:rect l="l" t="t" r="r" b="b"/>
            <a:pathLst>
              <a:path w="401" h="917">
                <a:moveTo>
                  <a:pt x="112" y="34"/>
                </a:moveTo>
                <a:cubicBezTo>
                  <a:pt x="96" y="68"/>
                  <a:pt x="64" y="175"/>
                  <a:pt x="64" y="236"/>
                </a:cubicBezTo>
                <a:cubicBezTo>
                  <a:pt x="64" y="298"/>
                  <a:pt x="112" y="343"/>
                  <a:pt x="112" y="405"/>
                </a:cubicBezTo>
                <a:cubicBezTo>
                  <a:pt x="112" y="467"/>
                  <a:pt x="80" y="557"/>
                  <a:pt x="64" y="608"/>
                </a:cubicBezTo>
                <a:cubicBezTo>
                  <a:pt x="48" y="658"/>
                  <a:pt x="24" y="670"/>
                  <a:pt x="16" y="709"/>
                </a:cubicBezTo>
                <a:cubicBezTo>
                  <a:pt x="8" y="748"/>
                  <a:pt x="0" y="816"/>
                  <a:pt x="16" y="844"/>
                </a:cubicBezTo>
                <a:cubicBezTo>
                  <a:pt x="32" y="872"/>
                  <a:pt x="64" y="872"/>
                  <a:pt x="112" y="878"/>
                </a:cubicBezTo>
                <a:cubicBezTo>
                  <a:pt x="160" y="883"/>
                  <a:pt x="264" y="917"/>
                  <a:pt x="304" y="878"/>
                </a:cubicBezTo>
                <a:cubicBezTo>
                  <a:pt x="344" y="838"/>
                  <a:pt x="336" y="720"/>
                  <a:pt x="352" y="641"/>
                </a:cubicBezTo>
                <a:cubicBezTo>
                  <a:pt x="368" y="563"/>
                  <a:pt x="399" y="496"/>
                  <a:pt x="400" y="405"/>
                </a:cubicBezTo>
                <a:cubicBezTo>
                  <a:pt x="401" y="314"/>
                  <a:pt x="381" y="156"/>
                  <a:pt x="360" y="93"/>
                </a:cubicBezTo>
                <a:cubicBezTo>
                  <a:pt x="339" y="30"/>
                  <a:pt x="305" y="39"/>
                  <a:pt x="272" y="29"/>
                </a:cubicBezTo>
                <a:cubicBezTo>
                  <a:pt x="239" y="19"/>
                  <a:pt x="187" y="33"/>
                  <a:pt x="160" y="34"/>
                </a:cubicBezTo>
                <a:cubicBezTo>
                  <a:pt x="133" y="35"/>
                  <a:pt x="128" y="0"/>
                  <a:pt x="112" y="3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4" name="Freeform 7" title=""/>
          <p:cNvSpPr/>
          <p:nvPr/>
        </p:nvSpPr>
        <p:spPr>
          <a:xfrm>
            <a:off x="1023938" y="3352800"/>
            <a:ext cx="417512" cy="495300"/>
          </a:xfrm>
          <a:custGeom>
            <a:cxnLst>
              <a:cxn ang="0">
                <a:pos x="75612" y="33482"/>
              </a:cxn>
              <a:cxn ang="0">
                <a:pos x="4383" y="236682"/>
              </a:cxn>
              <a:cxn ang="0">
                <a:pos x="50408" y="450273"/>
              </a:cxn>
              <a:cxn ang="0">
                <a:pos x="142458" y="450273"/>
              </a:cxn>
              <a:cxn ang="0">
                <a:pos x="371487" y="450273"/>
              </a:cxn>
              <a:cxn ang="0">
                <a:pos x="417512" y="183573"/>
              </a:cxn>
              <a:cxn ang="0">
                <a:pos x="371487" y="23091"/>
              </a:cxn>
              <a:cxn ang="0">
                <a:pos x="233412" y="42718"/>
              </a:cxn>
              <a:cxn ang="0">
                <a:pos x="75612" y="33482"/>
              </a:cxn>
            </a:cxnLst>
            <a:rect l="l" t="t" r="r" b="b"/>
            <a:pathLst>
              <a:path w="381" h="429">
                <a:moveTo>
                  <a:pt x="69" y="29"/>
                </a:moveTo>
                <a:cubicBezTo>
                  <a:pt x="34" y="57"/>
                  <a:pt x="8" y="145"/>
                  <a:pt x="4" y="205"/>
                </a:cubicBezTo>
                <a:cubicBezTo>
                  <a:pt x="0" y="265"/>
                  <a:pt x="25" y="360"/>
                  <a:pt x="46" y="390"/>
                </a:cubicBezTo>
                <a:cubicBezTo>
                  <a:pt x="67" y="421"/>
                  <a:pt x="81" y="390"/>
                  <a:pt x="130" y="390"/>
                </a:cubicBezTo>
                <a:cubicBezTo>
                  <a:pt x="179" y="390"/>
                  <a:pt x="297" y="429"/>
                  <a:pt x="339" y="390"/>
                </a:cubicBezTo>
                <a:cubicBezTo>
                  <a:pt x="381" y="352"/>
                  <a:pt x="381" y="221"/>
                  <a:pt x="381" y="159"/>
                </a:cubicBezTo>
                <a:cubicBezTo>
                  <a:pt x="381" y="97"/>
                  <a:pt x="367" y="40"/>
                  <a:pt x="339" y="20"/>
                </a:cubicBezTo>
                <a:cubicBezTo>
                  <a:pt x="311" y="0"/>
                  <a:pt x="258" y="35"/>
                  <a:pt x="213" y="37"/>
                </a:cubicBezTo>
                <a:cubicBezTo>
                  <a:pt x="168" y="39"/>
                  <a:pt x="104" y="1"/>
                  <a:pt x="69" y="29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5" name="Freeform 8" title=""/>
          <p:cNvSpPr/>
          <p:nvPr/>
        </p:nvSpPr>
        <p:spPr>
          <a:xfrm rot="1200000">
            <a:off x="1177925" y="2686050"/>
            <a:ext cx="509588" cy="350838"/>
          </a:xfrm>
          <a:custGeom>
            <a:cxnLst>
              <a:cxn ang="0">
                <a:pos x="140576" y="9233"/>
              </a:cxn>
              <a:cxn ang="0">
                <a:pos x="35144" y="64628"/>
              </a:cxn>
              <a:cxn ang="0">
                <a:pos x="35144" y="175419"/>
              </a:cxn>
              <a:cxn ang="0">
                <a:pos x="246008" y="230814"/>
              </a:cxn>
              <a:cxn ang="0">
                <a:pos x="456872" y="341605"/>
              </a:cxn>
              <a:cxn ang="0">
                <a:pos x="509588" y="286210"/>
              </a:cxn>
              <a:cxn ang="0">
                <a:pos x="456872" y="175419"/>
              </a:cxn>
              <a:cxn ang="0">
                <a:pos x="298724" y="120024"/>
              </a:cxn>
              <a:cxn ang="0">
                <a:pos x="140576" y="9233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6" name="Freeform 9" title=""/>
          <p:cNvSpPr/>
          <p:nvPr/>
        </p:nvSpPr>
        <p:spPr>
          <a:xfrm>
            <a:off x="1547813" y="2795588"/>
            <a:ext cx="509587" cy="295275"/>
          </a:xfrm>
          <a:custGeom>
            <a:cxnLst>
              <a:cxn ang="0">
                <a:pos x="131790" y="119955"/>
              </a:cxn>
              <a:cxn ang="0">
                <a:pos x="26358" y="175320"/>
              </a:cxn>
              <a:cxn ang="0">
                <a:pos x="26358" y="286048"/>
              </a:cxn>
              <a:cxn ang="0">
                <a:pos x="184506" y="230684"/>
              </a:cxn>
              <a:cxn ang="0">
                <a:pos x="289937" y="175320"/>
              </a:cxn>
              <a:cxn ang="0">
                <a:pos x="448085" y="119955"/>
              </a:cxn>
              <a:cxn ang="0">
                <a:pos x="500801" y="119955"/>
              </a:cxn>
              <a:cxn ang="0">
                <a:pos x="500801" y="64591"/>
              </a:cxn>
              <a:cxn ang="0">
                <a:pos x="448085" y="9227"/>
              </a:cxn>
              <a:cxn ang="0">
                <a:pos x="395369" y="9227"/>
              </a:cxn>
              <a:cxn ang="0">
                <a:pos x="342653" y="64591"/>
              </a:cxn>
              <a:cxn ang="0">
                <a:pos x="237222" y="119955"/>
              </a:cxn>
              <a:cxn ang="0">
                <a:pos x="131790" y="119955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7" name="Freeform 10" title=""/>
          <p:cNvSpPr/>
          <p:nvPr/>
        </p:nvSpPr>
        <p:spPr>
          <a:xfrm rot="19140000">
            <a:off x="1752600" y="4114800"/>
            <a:ext cx="315913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2"/>
              </a:cxn>
              <a:cxn ang="0">
                <a:pos x="267839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8" name="Freeform 13" title=""/>
          <p:cNvSpPr/>
          <p:nvPr/>
        </p:nvSpPr>
        <p:spPr>
          <a:xfrm rot="3600000">
            <a:off x="368301" y="3949700"/>
            <a:ext cx="315912" cy="776287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4" y="112041"/>
              </a:cxn>
              <a:cxn ang="0">
                <a:pos x="267838" y="304112"/>
              </a:cxn>
              <a:cxn ang="0">
                <a:pos x="185427" y="496183"/>
              </a:cxn>
              <a:cxn ang="0">
                <a:pos x="103015" y="736272"/>
              </a:cxn>
              <a:cxn ang="0">
                <a:pos x="61809" y="736272"/>
              </a:cxn>
              <a:cxn ang="0">
                <a:pos x="20603" y="688254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299" name="Freeform 11" title=""/>
          <p:cNvSpPr/>
          <p:nvPr/>
        </p:nvSpPr>
        <p:spPr>
          <a:xfrm rot="5940000">
            <a:off x="-23019" y="4421982"/>
            <a:ext cx="333375" cy="169862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300" name="Freeform 12" title=""/>
          <p:cNvSpPr/>
          <p:nvPr/>
        </p:nvSpPr>
        <p:spPr>
          <a:xfrm rot="1980000">
            <a:off x="838200" y="3657600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2301" name="Freeform 14" title=""/>
          <p:cNvSpPr/>
          <p:nvPr/>
        </p:nvSpPr>
        <p:spPr>
          <a:xfrm rot="20340000">
            <a:off x="1981200" y="4724400"/>
            <a:ext cx="333375" cy="169863"/>
          </a:xfrm>
          <a:custGeom>
            <a:cxnLst>
              <a:cxn ang="0">
                <a:pos x="105276" y="16177"/>
              </a:cxn>
              <a:cxn ang="0">
                <a:pos x="210553" y="67021"/>
              </a:cxn>
              <a:cxn ang="0">
                <a:pos x="315829" y="67021"/>
              </a:cxn>
              <a:cxn ang="0">
                <a:pos x="315829" y="116709"/>
              </a:cxn>
              <a:cxn ang="0">
                <a:pos x="210553" y="166396"/>
              </a:cxn>
              <a:cxn ang="0">
                <a:pos x="105276" y="138664"/>
              </a:cxn>
              <a:cxn ang="0">
                <a:pos x="52638" y="166396"/>
              </a:cxn>
              <a:cxn ang="0">
                <a:pos x="0" y="116709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cxnSp>
        <p:nvCxnSpPr>
          <p:cNvPr id="12302" name="Line 28" title=""/>
          <p:cNvCxnSpPr/>
          <p:nvPr/>
        </p:nvCxnSpPr>
        <p:spPr>
          <a:xfrm>
            <a:off x="0" y="5286375"/>
            <a:ext cx="91440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sp>
        <p:nvSpPr>
          <p:cNvPr id="12303" name="Text Box 30" title=""/>
          <p:cNvSpPr txBox="1"/>
          <p:nvPr/>
        </p:nvSpPr>
        <p:spPr>
          <a:xfrm>
            <a:off x="304800" y="5105400"/>
            <a:ext cx="16002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0">
                <a:latin typeface="Times New Roman" pitchFamily="2" charset="0"/>
                <a:ea typeface="隶书" pitchFamily="1" charset="-122"/>
              </a:rPr>
              <a:t>助跑</a:t>
            </a:r>
            <a:endParaRPr lang="zh-CN" altLang="en-US" sz="4000" b="0">
              <a:latin typeface="Times New Roman" pitchFamily="2" charset="0"/>
              <a:ea typeface="隶书" pitchFamily="1" charset="-122"/>
            </a:endParaRPr>
          </a:p>
        </p:txBody>
      </p:sp>
      <p:cxnSp>
        <p:nvCxnSpPr>
          <p:cNvPr id="12304" name="Line 31" title=""/>
          <p:cNvCxnSpPr/>
          <p:nvPr/>
        </p:nvCxnSpPr>
        <p:spPr>
          <a:xfrm flipH="1">
            <a:off x="6324600" y="53340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2305" name="Line 32" title=""/>
          <p:cNvCxnSpPr/>
          <p:nvPr/>
        </p:nvCxnSpPr>
        <p:spPr>
          <a:xfrm flipH="1">
            <a:off x="14478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2306" name="Line 33" title=""/>
          <p:cNvCxnSpPr/>
          <p:nvPr/>
        </p:nvCxnSpPr>
        <p:spPr>
          <a:xfrm flipH="1">
            <a:off x="24384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</p:spTree>
  </p:cSld>
  <p:clrMapOvr>
    <a:masterClrMapping/>
  </p:clrMapOvr>
  <p:transition advClick="0" advTm="1000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3313" name="Freeform 2" title=""/>
          <p:cNvSpPr/>
          <p:nvPr/>
        </p:nvSpPr>
        <p:spPr>
          <a:xfrm rot="20940000">
            <a:off x="1814513" y="3702050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14" name="Freeform 3" title=""/>
          <p:cNvSpPr/>
          <p:nvPr/>
        </p:nvSpPr>
        <p:spPr>
          <a:xfrm rot="3780000">
            <a:off x="1878013" y="3173413"/>
            <a:ext cx="534987" cy="280987"/>
          </a:xfrm>
          <a:custGeom>
            <a:cxnLst>
              <a:cxn ang="0">
                <a:pos x="138359" y="114151"/>
              </a:cxn>
              <a:cxn ang="0">
                <a:pos x="27672" y="166836"/>
              </a:cxn>
              <a:cxn ang="0">
                <a:pos x="27672" y="272206"/>
              </a:cxn>
              <a:cxn ang="0">
                <a:pos x="193702" y="219521"/>
              </a:cxn>
              <a:cxn ang="0">
                <a:pos x="304389" y="166836"/>
              </a:cxn>
              <a:cxn ang="0">
                <a:pos x="470420" y="114151"/>
              </a:cxn>
              <a:cxn ang="0">
                <a:pos x="525763" y="114151"/>
              </a:cxn>
              <a:cxn ang="0">
                <a:pos x="525763" y="61466"/>
              </a:cxn>
              <a:cxn ang="0">
                <a:pos x="470420" y="8781"/>
              </a:cxn>
              <a:cxn ang="0">
                <a:pos x="415076" y="8781"/>
              </a:cxn>
              <a:cxn ang="0">
                <a:pos x="359733" y="61466"/>
              </a:cxn>
              <a:cxn ang="0">
                <a:pos x="249046" y="114151"/>
              </a:cxn>
              <a:cxn ang="0">
                <a:pos x="138359" y="114151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15" name="Freeform 4" title=""/>
          <p:cNvSpPr/>
          <p:nvPr/>
        </p:nvSpPr>
        <p:spPr>
          <a:xfrm rot="4320000">
            <a:off x="1722438" y="2730500"/>
            <a:ext cx="534987" cy="334963"/>
          </a:xfrm>
          <a:custGeom>
            <a:cxnLst>
              <a:cxn ang="0">
                <a:pos x="147583" y="8815"/>
              </a:cxn>
              <a:cxn ang="0">
                <a:pos x="36896" y="61704"/>
              </a:cxn>
              <a:cxn ang="0">
                <a:pos x="36896" y="167482"/>
              </a:cxn>
              <a:cxn ang="0">
                <a:pos x="258270" y="220370"/>
              </a:cxn>
              <a:cxn ang="0">
                <a:pos x="479644" y="326148"/>
              </a:cxn>
              <a:cxn ang="0">
                <a:pos x="534987" y="273259"/>
              </a:cxn>
              <a:cxn ang="0">
                <a:pos x="479644" y="167482"/>
              </a:cxn>
              <a:cxn ang="0">
                <a:pos x="313613" y="114593"/>
              </a:cxn>
              <a:cxn ang="0">
                <a:pos x="147583" y="8815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16" name="Freeform 5" title=""/>
          <p:cNvSpPr/>
          <p:nvPr/>
        </p:nvSpPr>
        <p:spPr>
          <a:xfrm>
            <a:off x="1773238" y="2125663"/>
            <a:ext cx="419100" cy="514350"/>
          </a:xfrm>
          <a:custGeom>
            <a:cxnLst>
              <a:cxn ang="0">
                <a:pos x="61600" y="51896"/>
              </a:cxn>
              <a:cxn ang="0">
                <a:pos x="8800" y="227190"/>
              </a:cxn>
              <a:cxn ang="0">
                <a:pos x="114400" y="448615"/>
              </a:cxn>
              <a:cxn ang="0">
                <a:pos x="272800" y="503971"/>
              </a:cxn>
              <a:cxn ang="0">
                <a:pos x="343200" y="384033"/>
              </a:cxn>
              <a:cxn ang="0">
                <a:pos x="387200" y="282547"/>
              </a:cxn>
              <a:cxn ang="0">
                <a:pos x="360800" y="144156"/>
              </a:cxn>
              <a:cxn ang="0">
                <a:pos x="369600" y="14992"/>
              </a:cxn>
              <a:cxn ang="0">
                <a:pos x="61600" y="51896"/>
              </a:cxn>
            </a:cxnLst>
            <a:rect l="l" t="t" r="r" b="b"/>
            <a:pathLst>
              <a:path w="381" h="446">
                <a:moveTo>
                  <a:pt x="56" y="45"/>
                </a:moveTo>
                <a:cubicBezTo>
                  <a:pt x="5" y="78"/>
                  <a:pt x="0" y="140"/>
                  <a:pt x="8" y="197"/>
                </a:cubicBezTo>
                <a:cubicBezTo>
                  <a:pt x="16" y="254"/>
                  <a:pt x="64" y="349"/>
                  <a:pt x="104" y="389"/>
                </a:cubicBezTo>
                <a:cubicBezTo>
                  <a:pt x="144" y="429"/>
                  <a:pt x="213" y="446"/>
                  <a:pt x="248" y="437"/>
                </a:cubicBezTo>
                <a:cubicBezTo>
                  <a:pt x="283" y="428"/>
                  <a:pt x="295" y="365"/>
                  <a:pt x="312" y="333"/>
                </a:cubicBezTo>
                <a:cubicBezTo>
                  <a:pt x="329" y="301"/>
                  <a:pt x="349" y="280"/>
                  <a:pt x="352" y="245"/>
                </a:cubicBezTo>
                <a:cubicBezTo>
                  <a:pt x="355" y="210"/>
                  <a:pt x="331" y="164"/>
                  <a:pt x="328" y="125"/>
                </a:cubicBezTo>
                <a:cubicBezTo>
                  <a:pt x="325" y="86"/>
                  <a:pt x="381" y="26"/>
                  <a:pt x="336" y="13"/>
                </a:cubicBezTo>
                <a:cubicBezTo>
                  <a:pt x="291" y="0"/>
                  <a:pt x="114" y="38"/>
                  <a:pt x="56" y="45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17" name="Freeform 6" title=""/>
          <p:cNvSpPr/>
          <p:nvPr/>
        </p:nvSpPr>
        <p:spPr>
          <a:xfrm>
            <a:off x="1776413" y="2568575"/>
            <a:ext cx="439737" cy="1058863"/>
          </a:xfrm>
          <a:custGeom>
            <a:cxnLst>
              <a:cxn ang="0">
                <a:pos x="122819" y="39260"/>
              </a:cxn>
              <a:cxn ang="0">
                <a:pos x="70182" y="272510"/>
              </a:cxn>
              <a:cxn ang="0">
                <a:pos x="122819" y="467655"/>
              </a:cxn>
              <a:cxn ang="0">
                <a:pos x="70182" y="702060"/>
              </a:cxn>
              <a:cxn ang="0">
                <a:pos x="17546" y="818685"/>
              </a:cxn>
              <a:cxn ang="0">
                <a:pos x="17546" y="974570"/>
              </a:cxn>
              <a:cxn ang="0">
                <a:pos x="122819" y="1013830"/>
              </a:cxn>
              <a:cxn ang="0">
                <a:pos x="333367" y="1013830"/>
              </a:cxn>
              <a:cxn ang="0">
                <a:pos x="386004" y="740165"/>
              </a:cxn>
              <a:cxn ang="0">
                <a:pos x="438640" y="467655"/>
              </a:cxn>
              <a:cxn ang="0">
                <a:pos x="394776" y="107387"/>
              </a:cxn>
              <a:cxn ang="0">
                <a:pos x="298275" y="33486"/>
              </a:cxn>
              <a:cxn ang="0">
                <a:pos x="175456" y="39260"/>
              </a:cxn>
              <a:cxn ang="0">
                <a:pos x="122819" y="39260"/>
              </a:cxn>
            </a:cxnLst>
            <a:rect l="l" t="t" r="r" b="b"/>
            <a:pathLst>
              <a:path w="401" h="917">
                <a:moveTo>
                  <a:pt x="112" y="34"/>
                </a:moveTo>
                <a:cubicBezTo>
                  <a:pt x="96" y="68"/>
                  <a:pt x="64" y="175"/>
                  <a:pt x="64" y="236"/>
                </a:cubicBezTo>
                <a:cubicBezTo>
                  <a:pt x="64" y="298"/>
                  <a:pt x="112" y="343"/>
                  <a:pt x="112" y="405"/>
                </a:cubicBezTo>
                <a:cubicBezTo>
                  <a:pt x="112" y="467"/>
                  <a:pt x="80" y="557"/>
                  <a:pt x="64" y="608"/>
                </a:cubicBezTo>
                <a:cubicBezTo>
                  <a:pt x="48" y="658"/>
                  <a:pt x="24" y="670"/>
                  <a:pt x="16" y="709"/>
                </a:cubicBezTo>
                <a:cubicBezTo>
                  <a:pt x="8" y="748"/>
                  <a:pt x="0" y="816"/>
                  <a:pt x="16" y="844"/>
                </a:cubicBezTo>
                <a:cubicBezTo>
                  <a:pt x="32" y="872"/>
                  <a:pt x="64" y="872"/>
                  <a:pt x="112" y="878"/>
                </a:cubicBezTo>
                <a:cubicBezTo>
                  <a:pt x="160" y="883"/>
                  <a:pt x="264" y="917"/>
                  <a:pt x="304" y="878"/>
                </a:cubicBezTo>
                <a:cubicBezTo>
                  <a:pt x="344" y="838"/>
                  <a:pt x="336" y="720"/>
                  <a:pt x="352" y="641"/>
                </a:cubicBezTo>
                <a:cubicBezTo>
                  <a:pt x="368" y="563"/>
                  <a:pt x="399" y="496"/>
                  <a:pt x="400" y="405"/>
                </a:cubicBezTo>
                <a:cubicBezTo>
                  <a:pt x="401" y="314"/>
                  <a:pt x="381" y="156"/>
                  <a:pt x="360" y="93"/>
                </a:cubicBezTo>
                <a:cubicBezTo>
                  <a:pt x="339" y="30"/>
                  <a:pt x="305" y="39"/>
                  <a:pt x="272" y="29"/>
                </a:cubicBezTo>
                <a:cubicBezTo>
                  <a:pt x="239" y="19"/>
                  <a:pt x="187" y="33"/>
                  <a:pt x="160" y="34"/>
                </a:cubicBezTo>
                <a:cubicBezTo>
                  <a:pt x="133" y="35"/>
                  <a:pt x="128" y="0"/>
                  <a:pt x="112" y="3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18" name="Freeform 7" title=""/>
          <p:cNvSpPr/>
          <p:nvPr/>
        </p:nvSpPr>
        <p:spPr>
          <a:xfrm>
            <a:off x="1733550" y="3352800"/>
            <a:ext cx="417513" cy="495300"/>
          </a:xfrm>
          <a:custGeom>
            <a:cxnLst>
              <a:cxn ang="0">
                <a:pos x="75613" y="33482"/>
              </a:cxn>
              <a:cxn ang="0">
                <a:pos x="4383" y="236682"/>
              </a:cxn>
              <a:cxn ang="0">
                <a:pos x="50408" y="450273"/>
              </a:cxn>
              <a:cxn ang="0">
                <a:pos x="142459" y="450273"/>
              </a:cxn>
              <a:cxn ang="0">
                <a:pos x="371488" y="450273"/>
              </a:cxn>
              <a:cxn ang="0">
                <a:pos x="417513" y="183573"/>
              </a:cxn>
              <a:cxn ang="0">
                <a:pos x="371488" y="23091"/>
              </a:cxn>
              <a:cxn ang="0">
                <a:pos x="233413" y="42718"/>
              </a:cxn>
              <a:cxn ang="0">
                <a:pos x="75613" y="33482"/>
              </a:cxn>
            </a:cxnLst>
            <a:rect l="l" t="t" r="r" b="b"/>
            <a:pathLst>
              <a:path w="381" h="429">
                <a:moveTo>
                  <a:pt x="69" y="29"/>
                </a:moveTo>
                <a:cubicBezTo>
                  <a:pt x="34" y="57"/>
                  <a:pt x="8" y="145"/>
                  <a:pt x="4" y="205"/>
                </a:cubicBezTo>
                <a:cubicBezTo>
                  <a:pt x="0" y="265"/>
                  <a:pt x="25" y="360"/>
                  <a:pt x="46" y="390"/>
                </a:cubicBezTo>
                <a:cubicBezTo>
                  <a:pt x="67" y="421"/>
                  <a:pt x="81" y="390"/>
                  <a:pt x="130" y="390"/>
                </a:cubicBezTo>
                <a:cubicBezTo>
                  <a:pt x="179" y="390"/>
                  <a:pt x="297" y="429"/>
                  <a:pt x="339" y="390"/>
                </a:cubicBezTo>
                <a:cubicBezTo>
                  <a:pt x="381" y="352"/>
                  <a:pt x="381" y="221"/>
                  <a:pt x="381" y="159"/>
                </a:cubicBezTo>
                <a:cubicBezTo>
                  <a:pt x="381" y="97"/>
                  <a:pt x="367" y="40"/>
                  <a:pt x="339" y="20"/>
                </a:cubicBezTo>
                <a:cubicBezTo>
                  <a:pt x="311" y="0"/>
                  <a:pt x="258" y="35"/>
                  <a:pt x="213" y="37"/>
                </a:cubicBezTo>
                <a:cubicBezTo>
                  <a:pt x="168" y="39"/>
                  <a:pt x="104" y="1"/>
                  <a:pt x="69" y="29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19" name="Freeform 8" title=""/>
          <p:cNvSpPr/>
          <p:nvPr/>
        </p:nvSpPr>
        <p:spPr>
          <a:xfrm rot="4800000">
            <a:off x="1727200" y="2746375"/>
            <a:ext cx="509588" cy="350838"/>
          </a:xfrm>
          <a:custGeom>
            <a:cxnLst>
              <a:cxn ang="0">
                <a:pos x="140576" y="9233"/>
              </a:cxn>
              <a:cxn ang="0">
                <a:pos x="35144" y="64628"/>
              </a:cxn>
              <a:cxn ang="0">
                <a:pos x="35144" y="175419"/>
              </a:cxn>
              <a:cxn ang="0">
                <a:pos x="246008" y="230814"/>
              </a:cxn>
              <a:cxn ang="0">
                <a:pos x="456872" y="341605"/>
              </a:cxn>
              <a:cxn ang="0">
                <a:pos x="509588" y="286210"/>
              </a:cxn>
              <a:cxn ang="0">
                <a:pos x="456872" y="175419"/>
              </a:cxn>
              <a:cxn ang="0">
                <a:pos x="298724" y="120024"/>
              </a:cxn>
              <a:cxn ang="0">
                <a:pos x="140576" y="9233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20" name="Freeform 9" title=""/>
          <p:cNvSpPr/>
          <p:nvPr/>
        </p:nvSpPr>
        <p:spPr>
          <a:xfrm rot="2220000">
            <a:off x="1852613" y="3124200"/>
            <a:ext cx="509587" cy="295275"/>
          </a:xfrm>
          <a:custGeom>
            <a:cxnLst>
              <a:cxn ang="0">
                <a:pos x="131790" y="119955"/>
              </a:cxn>
              <a:cxn ang="0">
                <a:pos x="26358" y="175320"/>
              </a:cxn>
              <a:cxn ang="0">
                <a:pos x="26358" y="286048"/>
              </a:cxn>
              <a:cxn ang="0">
                <a:pos x="184506" y="230684"/>
              </a:cxn>
              <a:cxn ang="0">
                <a:pos x="289937" y="175320"/>
              </a:cxn>
              <a:cxn ang="0">
                <a:pos x="448085" y="119955"/>
              </a:cxn>
              <a:cxn ang="0">
                <a:pos x="500801" y="119955"/>
              </a:cxn>
              <a:cxn ang="0">
                <a:pos x="500801" y="64591"/>
              </a:cxn>
              <a:cxn ang="0">
                <a:pos x="448085" y="9227"/>
              </a:cxn>
              <a:cxn ang="0">
                <a:pos x="395369" y="9227"/>
              </a:cxn>
              <a:cxn ang="0">
                <a:pos x="342653" y="64591"/>
              </a:cxn>
              <a:cxn ang="0">
                <a:pos x="237222" y="119955"/>
              </a:cxn>
              <a:cxn ang="0">
                <a:pos x="131790" y="119955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21" name="Freeform 10" title=""/>
          <p:cNvSpPr/>
          <p:nvPr/>
        </p:nvSpPr>
        <p:spPr>
          <a:xfrm>
            <a:off x="1765300" y="4343400"/>
            <a:ext cx="315913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2"/>
              </a:cxn>
              <a:cxn ang="0">
                <a:pos x="267839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22" name="Freeform 13" title=""/>
          <p:cNvSpPr/>
          <p:nvPr/>
        </p:nvSpPr>
        <p:spPr>
          <a:xfrm rot="6360000">
            <a:off x="1625601" y="3810000"/>
            <a:ext cx="315912" cy="776287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4" y="112041"/>
              </a:cxn>
              <a:cxn ang="0">
                <a:pos x="267838" y="304112"/>
              </a:cxn>
              <a:cxn ang="0">
                <a:pos x="185427" y="496183"/>
              </a:cxn>
              <a:cxn ang="0">
                <a:pos x="103015" y="736272"/>
              </a:cxn>
              <a:cxn ang="0">
                <a:pos x="61809" y="736272"/>
              </a:cxn>
              <a:cxn ang="0">
                <a:pos x="20603" y="688254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23" name="Freeform 11" title=""/>
          <p:cNvSpPr/>
          <p:nvPr/>
        </p:nvSpPr>
        <p:spPr>
          <a:xfrm rot="7260000">
            <a:off x="1293019" y="4012406"/>
            <a:ext cx="333375" cy="169863"/>
          </a:xfrm>
          <a:custGeom>
            <a:cxnLst>
              <a:cxn ang="0">
                <a:pos x="105276" y="16177"/>
              </a:cxn>
              <a:cxn ang="0">
                <a:pos x="210553" y="67021"/>
              </a:cxn>
              <a:cxn ang="0">
                <a:pos x="315829" y="67021"/>
              </a:cxn>
              <a:cxn ang="0">
                <a:pos x="315829" y="116709"/>
              </a:cxn>
              <a:cxn ang="0">
                <a:pos x="210553" y="166396"/>
              </a:cxn>
              <a:cxn ang="0">
                <a:pos x="105276" y="138664"/>
              </a:cxn>
              <a:cxn ang="0">
                <a:pos x="52638" y="166396"/>
              </a:cxn>
              <a:cxn ang="0">
                <a:pos x="0" y="116709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24" name="Freeform 12" title=""/>
          <p:cNvSpPr/>
          <p:nvPr/>
        </p:nvSpPr>
        <p:spPr>
          <a:xfrm rot="20400000">
            <a:off x="1890713" y="3657600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3325" name="Freeform 14" title=""/>
          <p:cNvSpPr/>
          <p:nvPr/>
        </p:nvSpPr>
        <p:spPr>
          <a:xfrm rot="1020000">
            <a:off x="1700213" y="5011738"/>
            <a:ext cx="333375" cy="169862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cxnSp>
        <p:nvCxnSpPr>
          <p:cNvPr id="13326" name="Line 15" title=""/>
          <p:cNvCxnSpPr/>
          <p:nvPr/>
        </p:nvCxnSpPr>
        <p:spPr>
          <a:xfrm>
            <a:off x="0" y="5286375"/>
            <a:ext cx="91440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sp>
        <p:nvSpPr>
          <p:cNvPr id="13327" name="Text Box 16" title=""/>
          <p:cNvSpPr txBox="1"/>
          <p:nvPr/>
        </p:nvSpPr>
        <p:spPr>
          <a:xfrm>
            <a:off x="1371600" y="5181600"/>
            <a:ext cx="14478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0">
                <a:latin typeface="Times New Roman" pitchFamily="2" charset="0"/>
                <a:ea typeface="隶书" pitchFamily="1" charset="-122"/>
              </a:rPr>
              <a:t>起跳</a:t>
            </a:r>
            <a:endParaRPr lang="zh-CN" altLang="en-US" sz="4000" b="0">
              <a:latin typeface="Times New Roman" pitchFamily="2" charset="0"/>
              <a:ea typeface="隶书" pitchFamily="1" charset="-122"/>
            </a:endParaRPr>
          </a:p>
        </p:txBody>
      </p:sp>
      <p:cxnSp>
        <p:nvCxnSpPr>
          <p:cNvPr id="13328" name="Line 17" title=""/>
          <p:cNvCxnSpPr/>
          <p:nvPr/>
        </p:nvCxnSpPr>
        <p:spPr>
          <a:xfrm flipH="1">
            <a:off x="14478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3329" name="Line 18" title=""/>
          <p:cNvCxnSpPr/>
          <p:nvPr/>
        </p:nvCxnSpPr>
        <p:spPr>
          <a:xfrm flipH="1">
            <a:off x="6324600" y="53340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3330" name="Line 19" title=""/>
          <p:cNvCxnSpPr/>
          <p:nvPr/>
        </p:nvCxnSpPr>
        <p:spPr>
          <a:xfrm flipH="1">
            <a:off x="24384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</p:spTree>
  </p:cSld>
  <p:clrMapOvr>
    <a:masterClrMapping/>
  </p:clrMapOvr>
  <p:transition advClick="0" advTm="1000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4337" name="Freeform 13" title=""/>
          <p:cNvSpPr/>
          <p:nvPr/>
        </p:nvSpPr>
        <p:spPr>
          <a:xfrm rot="15240000">
            <a:off x="3013075" y="2879725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38" name="Freeform 2" title=""/>
          <p:cNvSpPr/>
          <p:nvPr/>
        </p:nvSpPr>
        <p:spPr>
          <a:xfrm rot="1380000">
            <a:off x="2476500" y="3378200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39" name="Freeform 3" title=""/>
          <p:cNvSpPr/>
          <p:nvPr/>
        </p:nvSpPr>
        <p:spPr>
          <a:xfrm rot="20280000">
            <a:off x="3351213" y="2343150"/>
            <a:ext cx="534987" cy="280988"/>
          </a:xfrm>
          <a:custGeom>
            <a:cxnLst>
              <a:cxn ang="0">
                <a:pos x="138359" y="114151"/>
              </a:cxn>
              <a:cxn ang="0">
                <a:pos x="27672" y="166837"/>
              </a:cxn>
              <a:cxn ang="0">
                <a:pos x="27672" y="272207"/>
              </a:cxn>
              <a:cxn ang="0">
                <a:pos x="193702" y="219522"/>
              </a:cxn>
              <a:cxn ang="0">
                <a:pos x="304389" y="166837"/>
              </a:cxn>
              <a:cxn ang="0">
                <a:pos x="470420" y="114151"/>
              </a:cxn>
              <a:cxn ang="0">
                <a:pos x="525763" y="114151"/>
              </a:cxn>
              <a:cxn ang="0">
                <a:pos x="525763" y="61466"/>
              </a:cxn>
              <a:cxn ang="0">
                <a:pos x="470420" y="8781"/>
              </a:cxn>
              <a:cxn ang="0">
                <a:pos x="415076" y="8781"/>
              </a:cxn>
              <a:cxn ang="0">
                <a:pos x="359733" y="61466"/>
              </a:cxn>
              <a:cxn ang="0">
                <a:pos x="249046" y="114151"/>
              </a:cxn>
              <a:cxn ang="0">
                <a:pos x="138359" y="114151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0" name="Freeform 4" title=""/>
          <p:cNvSpPr/>
          <p:nvPr/>
        </p:nvSpPr>
        <p:spPr>
          <a:xfrm rot="540000">
            <a:off x="2971800" y="2312988"/>
            <a:ext cx="534988" cy="334962"/>
          </a:xfrm>
          <a:custGeom>
            <a:cxnLst>
              <a:cxn ang="0">
                <a:pos x="147583" y="8815"/>
              </a:cxn>
              <a:cxn ang="0">
                <a:pos x="36896" y="61704"/>
              </a:cxn>
              <a:cxn ang="0">
                <a:pos x="36896" y="167481"/>
              </a:cxn>
              <a:cxn ang="0">
                <a:pos x="258270" y="220370"/>
              </a:cxn>
              <a:cxn ang="0">
                <a:pos x="479644" y="326147"/>
              </a:cxn>
              <a:cxn ang="0">
                <a:pos x="534988" y="273258"/>
              </a:cxn>
              <a:cxn ang="0">
                <a:pos x="479644" y="167481"/>
              </a:cxn>
              <a:cxn ang="0">
                <a:pos x="313614" y="114592"/>
              </a:cxn>
              <a:cxn ang="0">
                <a:pos x="147583" y="8815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1" name="Freeform 5" title=""/>
          <p:cNvSpPr/>
          <p:nvPr/>
        </p:nvSpPr>
        <p:spPr>
          <a:xfrm rot="900000">
            <a:off x="2857500" y="1752600"/>
            <a:ext cx="419100" cy="514350"/>
          </a:xfrm>
          <a:custGeom>
            <a:cxnLst>
              <a:cxn ang="0">
                <a:pos x="61600" y="51896"/>
              </a:cxn>
              <a:cxn ang="0">
                <a:pos x="8800" y="227190"/>
              </a:cxn>
              <a:cxn ang="0">
                <a:pos x="114400" y="448615"/>
              </a:cxn>
              <a:cxn ang="0">
                <a:pos x="272800" y="503971"/>
              </a:cxn>
              <a:cxn ang="0">
                <a:pos x="343200" y="384033"/>
              </a:cxn>
              <a:cxn ang="0">
                <a:pos x="387200" y="282547"/>
              </a:cxn>
              <a:cxn ang="0">
                <a:pos x="360800" y="144156"/>
              </a:cxn>
              <a:cxn ang="0">
                <a:pos x="369600" y="14992"/>
              </a:cxn>
              <a:cxn ang="0">
                <a:pos x="61600" y="51896"/>
              </a:cxn>
            </a:cxnLst>
            <a:rect l="l" t="t" r="r" b="b"/>
            <a:pathLst>
              <a:path w="381" h="446">
                <a:moveTo>
                  <a:pt x="56" y="45"/>
                </a:moveTo>
                <a:cubicBezTo>
                  <a:pt x="5" y="78"/>
                  <a:pt x="0" y="140"/>
                  <a:pt x="8" y="197"/>
                </a:cubicBezTo>
                <a:cubicBezTo>
                  <a:pt x="16" y="254"/>
                  <a:pt x="64" y="349"/>
                  <a:pt x="104" y="389"/>
                </a:cubicBezTo>
                <a:cubicBezTo>
                  <a:pt x="144" y="429"/>
                  <a:pt x="213" y="446"/>
                  <a:pt x="248" y="437"/>
                </a:cubicBezTo>
                <a:cubicBezTo>
                  <a:pt x="283" y="428"/>
                  <a:pt x="295" y="365"/>
                  <a:pt x="312" y="333"/>
                </a:cubicBezTo>
                <a:cubicBezTo>
                  <a:pt x="329" y="301"/>
                  <a:pt x="349" y="280"/>
                  <a:pt x="352" y="245"/>
                </a:cubicBezTo>
                <a:cubicBezTo>
                  <a:pt x="355" y="210"/>
                  <a:pt x="331" y="164"/>
                  <a:pt x="328" y="125"/>
                </a:cubicBezTo>
                <a:cubicBezTo>
                  <a:pt x="325" y="86"/>
                  <a:pt x="381" y="26"/>
                  <a:pt x="336" y="13"/>
                </a:cubicBezTo>
                <a:cubicBezTo>
                  <a:pt x="291" y="0"/>
                  <a:pt x="114" y="38"/>
                  <a:pt x="56" y="45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2" name="Freeform 6" title=""/>
          <p:cNvSpPr/>
          <p:nvPr/>
        </p:nvSpPr>
        <p:spPr>
          <a:xfrm rot="540000">
            <a:off x="2684463" y="2198688"/>
            <a:ext cx="439737" cy="1058862"/>
          </a:xfrm>
          <a:custGeom>
            <a:cxnLst>
              <a:cxn ang="0">
                <a:pos x="122819" y="39260"/>
              </a:cxn>
              <a:cxn ang="0">
                <a:pos x="70182" y="272510"/>
              </a:cxn>
              <a:cxn ang="0">
                <a:pos x="122819" y="467654"/>
              </a:cxn>
              <a:cxn ang="0">
                <a:pos x="70182" y="702059"/>
              </a:cxn>
              <a:cxn ang="0">
                <a:pos x="17546" y="818684"/>
              </a:cxn>
              <a:cxn ang="0">
                <a:pos x="17546" y="974569"/>
              </a:cxn>
              <a:cxn ang="0">
                <a:pos x="122819" y="1013829"/>
              </a:cxn>
              <a:cxn ang="0">
                <a:pos x="333367" y="1013829"/>
              </a:cxn>
              <a:cxn ang="0">
                <a:pos x="386004" y="740164"/>
              </a:cxn>
              <a:cxn ang="0">
                <a:pos x="438640" y="467654"/>
              </a:cxn>
              <a:cxn ang="0">
                <a:pos x="394776" y="107387"/>
              </a:cxn>
              <a:cxn ang="0">
                <a:pos x="298275" y="33486"/>
              </a:cxn>
              <a:cxn ang="0">
                <a:pos x="175456" y="39260"/>
              </a:cxn>
              <a:cxn ang="0">
                <a:pos x="122819" y="39260"/>
              </a:cxn>
            </a:cxnLst>
            <a:rect l="l" t="t" r="r" b="b"/>
            <a:pathLst>
              <a:path w="401" h="917">
                <a:moveTo>
                  <a:pt x="112" y="34"/>
                </a:moveTo>
                <a:cubicBezTo>
                  <a:pt x="96" y="68"/>
                  <a:pt x="64" y="175"/>
                  <a:pt x="64" y="236"/>
                </a:cubicBezTo>
                <a:cubicBezTo>
                  <a:pt x="64" y="298"/>
                  <a:pt x="112" y="343"/>
                  <a:pt x="112" y="405"/>
                </a:cubicBezTo>
                <a:cubicBezTo>
                  <a:pt x="112" y="467"/>
                  <a:pt x="80" y="557"/>
                  <a:pt x="64" y="608"/>
                </a:cubicBezTo>
                <a:cubicBezTo>
                  <a:pt x="48" y="658"/>
                  <a:pt x="24" y="670"/>
                  <a:pt x="16" y="709"/>
                </a:cubicBezTo>
                <a:cubicBezTo>
                  <a:pt x="8" y="748"/>
                  <a:pt x="0" y="816"/>
                  <a:pt x="16" y="844"/>
                </a:cubicBezTo>
                <a:cubicBezTo>
                  <a:pt x="32" y="872"/>
                  <a:pt x="64" y="872"/>
                  <a:pt x="112" y="878"/>
                </a:cubicBezTo>
                <a:cubicBezTo>
                  <a:pt x="160" y="883"/>
                  <a:pt x="264" y="917"/>
                  <a:pt x="304" y="878"/>
                </a:cubicBezTo>
                <a:cubicBezTo>
                  <a:pt x="344" y="838"/>
                  <a:pt x="336" y="720"/>
                  <a:pt x="352" y="641"/>
                </a:cubicBezTo>
                <a:cubicBezTo>
                  <a:pt x="368" y="563"/>
                  <a:pt x="399" y="496"/>
                  <a:pt x="400" y="405"/>
                </a:cubicBezTo>
                <a:cubicBezTo>
                  <a:pt x="401" y="314"/>
                  <a:pt x="381" y="156"/>
                  <a:pt x="360" y="93"/>
                </a:cubicBezTo>
                <a:cubicBezTo>
                  <a:pt x="339" y="30"/>
                  <a:pt x="305" y="39"/>
                  <a:pt x="272" y="29"/>
                </a:cubicBezTo>
                <a:cubicBezTo>
                  <a:pt x="239" y="19"/>
                  <a:pt x="187" y="33"/>
                  <a:pt x="160" y="34"/>
                </a:cubicBezTo>
                <a:cubicBezTo>
                  <a:pt x="133" y="35"/>
                  <a:pt x="128" y="0"/>
                  <a:pt x="112" y="3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3" name="Freeform 7" title=""/>
          <p:cNvSpPr/>
          <p:nvPr/>
        </p:nvSpPr>
        <p:spPr>
          <a:xfrm>
            <a:off x="2590800" y="3028950"/>
            <a:ext cx="417513" cy="495300"/>
          </a:xfrm>
          <a:custGeom>
            <a:cxnLst>
              <a:cxn ang="0">
                <a:pos x="75613" y="33482"/>
              </a:cxn>
              <a:cxn ang="0">
                <a:pos x="4383" y="236682"/>
              </a:cxn>
              <a:cxn ang="0">
                <a:pos x="50408" y="450273"/>
              </a:cxn>
              <a:cxn ang="0">
                <a:pos x="142459" y="450273"/>
              </a:cxn>
              <a:cxn ang="0">
                <a:pos x="371488" y="450273"/>
              </a:cxn>
              <a:cxn ang="0">
                <a:pos x="417513" y="183573"/>
              </a:cxn>
              <a:cxn ang="0">
                <a:pos x="371488" y="23091"/>
              </a:cxn>
              <a:cxn ang="0">
                <a:pos x="233413" y="42718"/>
              </a:cxn>
              <a:cxn ang="0">
                <a:pos x="75613" y="33482"/>
              </a:cxn>
            </a:cxnLst>
            <a:rect l="l" t="t" r="r" b="b"/>
            <a:pathLst>
              <a:path w="381" h="429">
                <a:moveTo>
                  <a:pt x="69" y="29"/>
                </a:moveTo>
                <a:cubicBezTo>
                  <a:pt x="34" y="57"/>
                  <a:pt x="8" y="145"/>
                  <a:pt x="4" y="205"/>
                </a:cubicBezTo>
                <a:cubicBezTo>
                  <a:pt x="0" y="265"/>
                  <a:pt x="25" y="360"/>
                  <a:pt x="46" y="390"/>
                </a:cubicBezTo>
                <a:cubicBezTo>
                  <a:pt x="67" y="421"/>
                  <a:pt x="81" y="390"/>
                  <a:pt x="130" y="390"/>
                </a:cubicBezTo>
                <a:cubicBezTo>
                  <a:pt x="179" y="390"/>
                  <a:pt x="297" y="429"/>
                  <a:pt x="339" y="390"/>
                </a:cubicBezTo>
                <a:cubicBezTo>
                  <a:pt x="381" y="352"/>
                  <a:pt x="381" y="221"/>
                  <a:pt x="381" y="159"/>
                </a:cubicBezTo>
                <a:cubicBezTo>
                  <a:pt x="381" y="97"/>
                  <a:pt x="367" y="40"/>
                  <a:pt x="339" y="20"/>
                </a:cubicBezTo>
                <a:cubicBezTo>
                  <a:pt x="311" y="0"/>
                  <a:pt x="258" y="35"/>
                  <a:pt x="213" y="37"/>
                </a:cubicBezTo>
                <a:cubicBezTo>
                  <a:pt x="168" y="39"/>
                  <a:pt x="104" y="1"/>
                  <a:pt x="69" y="29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4" name="Freeform 8" title=""/>
          <p:cNvSpPr/>
          <p:nvPr/>
        </p:nvSpPr>
        <p:spPr>
          <a:xfrm rot="6720000">
            <a:off x="2587625" y="2346325"/>
            <a:ext cx="509588" cy="350838"/>
          </a:xfrm>
          <a:custGeom>
            <a:cxnLst>
              <a:cxn ang="0">
                <a:pos x="140576" y="9233"/>
              </a:cxn>
              <a:cxn ang="0">
                <a:pos x="35144" y="64628"/>
              </a:cxn>
              <a:cxn ang="0">
                <a:pos x="35144" y="175419"/>
              </a:cxn>
              <a:cxn ang="0">
                <a:pos x="246008" y="230814"/>
              </a:cxn>
              <a:cxn ang="0">
                <a:pos x="456872" y="341605"/>
              </a:cxn>
              <a:cxn ang="0">
                <a:pos x="509588" y="286210"/>
              </a:cxn>
              <a:cxn ang="0">
                <a:pos x="456872" y="175419"/>
              </a:cxn>
              <a:cxn ang="0">
                <a:pos x="298724" y="120024"/>
              </a:cxn>
              <a:cxn ang="0">
                <a:pos x="140576" y="9233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5" name="Freeform 9" title=""/>
          <p:cNvSpPr/>
          <p:nvPr/>
        </p:nvSpPr>
        <p:spPr>
          <a:xfrm rot="6060000">
            <a:off x="2490788" y="2754313"/>
            <a:ext cx="511175" cy="295275"/>
          </a:xfrm>
          <a:custGeom>
            <a:cxnLst>
              <a:cxn ang="0">
                <a:pos x="131790" y="119955"/>
              </a:cxn>
              <a:cxn ang="0">
                <a:pos x="26358" y="175320"/>
              </a:cxn>
              <a:cxn ang="0">
                <a:pos x="26358" y="286048"/>
              </a:cxn>
              <a:cxn ang="0">
                <a:pos x="184506" y="230684"/>
              </a:cxn>
              <a:cxn ang="0">
                <a:pos x="289938" y="175320"/>
              </a:cxn>
              <a:cxn ang="0">
                <a:pos x="448086" y="119955"/>
              </a:cxn>
              <a:cxn ang="0">
                <a:pos x="500802" y="119955"/>
              </a:cxn>
              <a:cxn ang="0">
                <a:pos x="500802" y="64591"/>
              </a:cxn>
              <a:cxn ang="0">
                <a:pos x="448086" y="9227"/>
              </a:cxn>
              <a:cxn ang="0">
                <a:pos x="395370" y="9227"/>
              </a:cxn>
              <a:cxn ang="0">
                <a:pos x="342654" y="64591"/>
              </a:cxn>
              <a:cxn ang="0">
                <a:pos x="237222" y="119955"/>
              </a:cxn>
              <a:cxn ang="0">
                <a:pos x="131790" y="119955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6" name="Freeform 10" title=""/>
          <p:cNvSpPr/>
          <p:nvPr/>
        </p:nvSpPr>
        <p:spPr>
          <a:xfrm rot="1620000">
            <a:off x="2122488" y="3852863"/>
            <a:ext cx="315912" cy="776287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4" y="112041"/>
              </a:cxn>
              <a:cxn ang="0">
                <a:pos x="267838" y="304112"/>
              </a:cxn>
              <a:cxn ang="0">
                <a:pos x="185427" y="496183"/>
              </a:cxn>
              <a:cxn ang="0">
                <a:pos x="103015" y="736272"/>
              </a:cxn>
              <a:cxn ang="0">
                <a:pos x="61809" y="736272"/>
              </a:cxn>
              <a:cxn ang="0">
                <a:pos x="20603" y="688254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7" name="Freeform 11" title=""/>
          <p:cNvSpPr/>
          <p:nvPr/>
        </p:nvSpPr>
        <p:spPr>
          <a:xfrm rot="720000">
            <a:off x="3189288" y="3181350"/>
            <a:ext cx="315912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4" y="112042"/>
              </a:cxn>
              <a:cxn ang="0">
                <a:pos x="267838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8" name="Freeform 12" title=""/>
          <p:cNvSpPr/>
          <p:nvPr/>
        </p:nvSpPr>
        <p:spPr>
          <a:xfrm rot="7260000">
            <a:off x="1804988" y="4452938"/>
            <a:ext cx="333375" cy="168275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4349" name="Freeform 14" title=""/>
          <p:cNvSpPr/>
          <p:nvPr/>
        </p:nvSpPr>
        <p:spPr>
          <a:xfrm rot="4620000">
            <a:off x="3024188" y="3919538"/>
            <a:ext cx="333375" cy="168275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cxnSp>
        <p:nvCxnSpPr>
          <p:cNvPr id="14350" name="Line 15" title=""/>
          <p:cNvCxnSpPr/>
          <p:nvPr/>
        </p:nvCxnSpPr>
        <p:spPr>
          <a:xfrm>
            <a:off x="0" y="5286375"/>
            <a:ext cx="91440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sp>
        <p:nvSpPr>
          <p:cNvPr id="14351" name="Text Box 16" title=""/>
          <p:cNvSpPr txBox="1"/>
          <p:nvPr/>
        </p:nvSpPr>
        <p:spPr>
          <a:xfrm>
            <a:off x="2362200" y="5181600"/>
            <a:ext cx="14478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0">
                <a:latin typeface="Times New Roman" pitchFamily="2" charset="0"/>
                <a:ea typeface="隶书" pitchFamily="1" charset="-122"/>
              </a:rPr>
              <a:t>腾空</a:t>
            </a:r>
            <a:endParaRPr lang="zh-CN" altLang="en-US" sz="4000" b="0">
              <a:latin typeface="Times New Roman" pitchFamily="2" charset="0"/>
              <a:ea typeface="隶书" pitchFamily="1" charset="-122"/>
            </a:endParaRPr>
          </a:p>
        </p:txBody>
      </p:sp>
      <p:cxnSp>
        <p:nvCxnSpPr>
          <p:cNvPr id="14352" name="Line 17" title=""/>
          <p:cNvCxnSpPr/>
          <p:nvPr/>
        </p:nvCxnSpPr>
        <p:spPr>
          <a:xfrm flipH="1">
            <a:off x="6324600" y="53340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4353" name="Line 18" title=""/>
          <p:cNvCxnSpPr/>
          <p:nvPr/>
        </p:nvCxnSpPr>
        <p:spPr>
          <a:xfrm flipH="1">
            <a:off x="14478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4354" name="Line 19" title=""/>
          <p:cNvCxnSpPr/>
          <p:nvPr/>
        </p:nvCxnSpPr>
        <p:spPr>
          <a:xfrm flipH="1">
            <a:off x="24384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</p:spTree>
  </p:cSld>
  <p:clrMapOvr>
    <a:masterClrMapping/>
  </p:clrMapOvr>
  <p:transition advClick="0" advTm="1000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5361" name="Freeform 3" title=""/>
          <p:cNvSpPr/>
          <p:nvPr/>
        </p:nvSpPr>
        <p:spPr>
          <a:xfrm rot="3540000">
            <a:off x="2936875" y="2517775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62" name="Freeform 6" title=""/>
          <p:cNvSpPr/>
          <p:nvPr/>
        </p:nvSpPr>
        <p:spPr>
          <a:xfrm rot="900000">
            <a:off x="3484563" y="1219200"/>
            <a:ext cx="419100" cy="514350"/>
          </a:xfrm>
          <a:custGeom>
            <a:cxnLst>
              <a:cxn ang="0">
                <a:pos x="61600" y="51896"/>
              </a:cxn>
              <a:cxn ang="0">
                <a:pos x="8800" y="227190"/>
              </a:cxn>
              <a:cxn ang="0">
                <a:pos x="114400" y="448615"/>
              </a:cxn>
              <a:cxn ang="0">
                <a:pos x="272800" y="503971"/>
              </a:cxn>
              <a:cxn ang="0">
                <a:pos x="343200" y="384033"/>
              </a:cxn>
              <a:cxn ang="0">
                <a:pos x="387200" y="282547"/>
              </a:cxn>
              <a:cxn ang="0">
                <a:pos x="360800" y="144156"/>
              </a:cxn>
              <a:cxn ang="0">
                <a:pos x="369600" y="14992"/>
              </a:cxn>
              <a:cxn ang="0">
                <a:pos x="61600" y="51896"/>
              </a:cxn>
            </a:cxnLst>
            <a:rect l="l" t="t" r="r" b="b"/>
            <a:pathLst>
              <a:path w="381" h="446">
                <a:moveTo>
                  <a:pt x="56" y="45"/>
                </a:moveTo>
                <a:cubicBezTo>
                  <a:pt x="5" y="78"/>
                  <a:pt x="0" y="140"/>
                  <a:pt x="8" y="197"/>
                </a:cubicBezTo>
                <a:cubicBezTo>
                  <a:pt x="16" y="254"/>
                  <a:pt x="64" y="349"/>
                  <a:pt x="104" y="389"/>
                </a:cubicBezTo>
                <a:cubicBezTo>
                  <a:pt x="144" y="429"/>
                  <a:pt x="213" y="446"/>
                  <a:pt x="248" y="437"/>
                </a:cubicBezTo>
                <a:cubicBezTo>
                  <a:pt x="283" y="428"/>
                  <a:pt x="295" y="365"/>
                  <a:pt x="312" y="333"/>
                </a:cubicBezTo>
                <a:cubicBezTo>
                  <a:pt x="329" y="301"/>
                  <a:pt x="349" y="280"/>
                  <a:pt x="352" y="245"/>
                </a:cubicBezTo>
                <a:cubicBezTo>
                  <a:pt x="355" y="210"/>
                  <a:pt x="331" y="164"/>
                  <a:pt x="328" y="125"/>
                </a:cubicBezTo>
                <a:cubicBezTo>
                  <a:pt x="325" y="86"/>
                  <a:pt x="381" y="26"/>
                  <a:pt x="336" y="13"/>
                </a:cubicBezTo>
                <a:cubicBezTo>
                  <a:pt x="291" y="0"/>
                  <a:pt x="114" y="38"/>
                  <a:pt x="56" y="45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63" name="Freeform 7" title=""/>
          <p:cNvSpPr/>
          <p:nvPr/>
        </p:nvSpPr>
        <p:spPr>
          <a:xfrm rot="540000">
            <a:off x="3311525" y="1665288"/>
            <a:ext cx="439738" cy="1058862"/>
          </a:xfrm>
          <a:custGeom>
            <a:cxnLst>
              <a:cxn ang="0">
                <a:pos x="122820" y="39260"/>
              </a:cxn>
              <a:cxn ang="0">
                <a:pos x="70183" y="272510"/>
              </a:cxn>
              <a:cxn ang="0">
                <a:pos x="122820" y="467654"/>
              </a:cxn>
              <a:cxn ang="0">
                <a:pos x="70183" y="702059"/>
              </a:cxn>
              <a:cxn ang="0">
                <a:pos x="17546" y="818684"/>
              </a:cxn>
              <a:cxn ang="0">
                <a:pos x="17546" y="974569"/>
              </a:cxn>
              <a:cxn ang="0">
                <a:pos x="122820" y="1013829"/>
              </a:cxn>
              <a:cxn ang="0">
                <a:pos x="333367" y="1013829"/>
              </a:cxn>
              <a:cxn ang="0">
                <a:pos x="386004" y="740164"/>
              </a:cxn>
              <a:cxn ang="0">
                <a:pos x="438641" y="467654"/>
              </a:cxn>
              <a:cxn ang="0">
                <a:pos x="394777" y="107387"/>
              </a:cxn>
              <a:cxn ang="0">
                <a:pos x="298276" y="33486"/>
              </a:cxn>
              <a:cxn ang="0">
                <a:pos x="175457" y="39260"/>
              </a:cxn>
              <a:cxn ang="0">
                <a:pos x="122820" y="39260"/>
              </a:cxn>
            </a:cxnLst>
            <a:rect l="l" t="t" r="r" b="b"/>
            <a:pathLst>
              <a:path w="401" h="917">
                <a:moveTo>
                  <a:pt x="112" y="34"/>
                </a:moveTo>
                <a:cubicBezTo>
                  <a:pt x="96" y="68"/>
                  <a:pt x="64" y="175"/>
                  <a:pt x="64" y="236"/>
                </a:cubicBezTo>
                <a:cubicBezTo>
                  <a:pt x="64" y="298"/>
                  <a:pt x="112" y="343"/>
                  <a:pt x="112" y="405"/>
                </a:cubicBezTo>
                <a:cubicBezTo>
                  <a:pt x="112" y="467"/>
                  <a:pt x="80" y="557"/>
                  <a:pt x="64" y="608"/>
                </a:cubicBezTo>
                <a:cubicBezTo>
                  <a:pt x="48" y="658"/>
                  <a:pt x="24" y="670"/>
                  <a:pt x="16" y="709"/>
                </a:cubicBezTo>
                <a:cubicBezTo>
                  <a:pt x="8" y="748"/>
                  <a:pt x="0" y="816"/>
                  <a:pt x="16" y="844"/>
                </a:cubicBezTo>
                <a:cubicBezTo>
                  <a:pt x="32" y="872"/>
                  <a:pt x="64" y="872"/>
                  <a:pt x="112" y="878"/>
                </a:cubicBezTo>
                <a:cubicBezTo>
                  <a:pt x="160" y="883"/>
                  <a:pt x="264" y="917"/>
                  <a:pt x="304" y="878"/>
                </a:cubicBezTo>
                <a:cubicBezTo>
                  <a:pt x="344" y="838"/>
                  <a:pt x="336" y="720"/>
                  <a:pt x="352" y="641"/>
                </a:cubicBezTo>
                <a:cubicBezTo>
                  <a:pt x="368" y="563"/>
                  <a:pt x="399" y="496"/>
                  <a:pt x="400" y="405"/>
                </a:cubicBezTo>
                <a:cubicBezTo>
                  <a:pt x="401" y="314"/>
                  <a:pt x="381" y="156"/>
                  <a:pt x="360" y="93"/>
                </a:cubicBezTo>
                <a:cubicBezTo>
                  <a:pt x="339" y="30"/>
                  <a:pt x="305" y="39"/>
                  <a:pt x="272" y="29"/>
                </a:cubicBezTo>
                <a:cubicBezTo>
                  <a:pt x="239" y="19"/>
                  <a:pt x="187" y="33"/>
                  <a:pt x="160" y="34"/>
                </a:cubicBezTo>
                <a:cubicBezTo>
                  <a:pt x="133" y="35"/>
                  <a:pt x="128" y="0"/>
                  <a:pt x="112" y="3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64" name="Freeform 8" title=""/>
          <p:cNvSpPr/>
          <p:nvPr/>
        </p:nvSpPr>
        <p:spPr>
          <a:xfrm>
            <a:off x="3217863" y="2438400"/>
            <a:ext cx="417512" cy="495300"/>
          </a:xfrm>
          <a:custGeom>
            <a:cxnLst>
              <a:cxn ang="0">
                <a:pos x="75612" y="33482"/>
              </a:cxn>
              <a:cxn ang="0">
                <a:pos x="4383" y="236682"/>
              </a:cxn>
              <a:cxn ang="0">
                <a:pos x="50408" y="450273"/>
              </a:cxn>
              <a:cxn ang="0">
                <a:pos x="142458" y="450273"/>
              </a:cxn>
              <a:cxn ang="0">
                <a:pos x="371487" y="450273"/>
              </a:cxn>
              <a:cxn ang="0">
                <a:pos x="417512" y="183573"/>
              </a:cxn>
              <a:cxn ang="0">
                <a:pos x="371487" y="23091"/>
              </a:cxn>
              <a:cxn ang="0">
                <a:pos x="233412" y="42718"/>
              </a:cxn>
              <a:cxn ang="0">
                <a:pos x="75612" y="33482"/>
              </a:cxn>
            </a:cxnLst>
            <a:rect l="l" t="t" r="r" b="b"/>
            <a:pathLst>
              <a:path w="381" h="429">
                <a:moveTo>
                  <a:pt x="69" y="29"/>
                </a:moveTo>
                <a:cubicBezTo>
                  <a:pt x="34" y="57"/>
                  <a:pt x="8" y="145"/>
                  <a:pt x="4" y="205"/>
                </a:cubicBezTo>
                <a:cubicBezTo>
                  <a:pt x="0" y="265"/>
                  <a:pt x="25" y="360"/>
                  <a:pt x="46" y="390"/>
                </a:cubicBezTo>
                <a:cubicBezTo>
                  <a:pt x="67" y="421"/>
                  <a:pt x="81" y="390"/>
                  <a:pt x="130" y="390"/>
                </a:cubicBezTo>
                <a:cubicBezTo>
                  <a:pt x="179" y="390"/>
                  <a:pt x="297" y="429"/>
                  <a:pt x="339" y="390"/>
                </a:cubicBezTo>
                <a:cubicBezTo>
                  <a:pt x="381" y="352"/>
                  <a:pt x="381" y="221"/>
                  <a:pt x="381" y="159"/>
                </a:cubicBezTo>
                <a:cubicBezTo>
                  <a:pt x="381" y="97"/>
                  <a:pt x="367" y="40"/>
                  <a:pt x="339" y="20"/>
                </a:cubicBezTo>
                <a:cubicBezTo>
                  <a:pt x="311" y="0"/>
                  <a:pt x="258" y="35"/>
                  <a:pt x="213" y="37"/>
                </a:cubicBezTo>
                <a:cubicBezTo>
                  <a:pt x="168" y="39"/>
                  <a:pt x="104" y="1"/>
                  <a:pt x="69" y="29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65" name="Freeform 9" title=""/>
          <p:cNvSpPr/>
          <p:nvPr/>
        </p:nvSpPr>
        <p:spPr>
          <a:xfrm rot="4860000">
            <a:off x="3468688" y="1709738"/>
            <a:ext cx="222250" cy="304800"/>
          </a:xfrm>
          <a:custGeom>
            <a:cxnLst>
              <a:cxn ang="0">
                <a:pos x="61748" y="8021"/>
              </a:cxn>
              <a:cxn ang="0">
                <a:pos x="15437" y="56147"/>
              </a:cxn>
              <a:cxn ang="0">
                <a:pos x="15437" y="152400"/>
              </a:cxn>
              <a:cxn ang="0">
                <a:pos x="108059" y="200526"/>
              </a:cxn>
              <a:cxn ang="0">
                <a:pos x="200681" y="296779"/>
              </a:cxn>
              <a:cxn ang="0">
                <a:pos x="223837" y="248653"/>
              </a:cxn>
              <a:cxn ang="0">
                <a:pos x="200681" y="152400"/>
              </a:cxn>
              <a:cxn ang="0">
                <a:pos x="131215" y="104274"/>
              </a:cxn>
              <a:cxn ang="0">
                <a:pos x="61748" y="8021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66" name="Freeform 10" title=""/>
          <p:cNvSpPr/>
          <p:nvPr/>
        </p:nvSpPr>
        <p:spPr>
          <a:xfrm rot="720000">
            <a:off x="3452813" y="1752600"/>
            <a:ext cx="509587" cy="295275"/>
          </a:xfrm>
          <a:custGeom>
            <a:cxnLst>
              <a:cxn ang="0">
                <a:pos x="131790" y="119955"/>
              </a:cxn>
              <a:cxn ang="0">
                <a:pos x="26358" y="175320"/>
              </a:cxn>
              <a:cxn ang="0">
                <a:pos x="26358" y="286048"/>
              </a:cxn>
              <a:cxn ang="0">
                <a:pos x="184506" y="230684"/>
              </a:cxn>
              <a:cxn ang="0">
                <a:pos x="289937" y="175320"/>
              </a:cxn>
              <a:cxn ang="0">
                <a:pos x="448085" y="119955"/>
              </a:cxn>
              <a:cxn ang="0">
                <a:pos x="500801" y="119955"/>
              </a:cxn>
              <a:cxn ang="0">
                <a:pos x="500801" y="64591"/>
              </a:cxn>
              <a:cxn ang="0">
                <a:pos x="448085" y="9227"/>
              </a:cxn>
              <a:cxn ang="0">
                <a:pos x="395369" y="9227"/>
              </a:cxn>
              <a:cxn ang="0">
                <a:pos x="342653" y="64591"/>
              </a:cxn>
              <a:cxn ang="0">
                <a:pos x="237222" y="119955"/>
              </a:cxn>
              <a:cxn ang="0">
                <a:pos x="131790" y="119955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67" name="Freeform 11" title=""/>
          <p:cNvSpPr/>
          <p:nvPr/>
        </p:nvSpPr>
        <p:spPr>
          <a:xfrm rot="5940000">
            <a:off x="2439987" y="2513013"/>
            <a:ext cx="315913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2"/>
              </a:cxn>
              <a:cxn ang="0">
                <a:pos x="267839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68" name="Freeform 12" title=""/>
          <p:cNvSpPr/>
          <p:nvPr/>
        </p:nvSpPr>
        <p:spPr>
          <a:xfrm rot="19860000">
            <a:off x="3962400" y="2895600"/>
            <a:ext cx="315913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2"/>
              </a:cxn>
              <a:cxn ang="0">
                <a:pos x="267839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69" name="Freeform 13" title=""/>
          <p:cNvSpPr/>
          <p:nvPr/>
        </p:nvSpPr>
        <p:spPr>
          <a:xfrm rot="7260000">
            <a:off x="2048669" y="2745581"/>
            <a:ext cx="333375" cy="169863"/>
          </a:xfrm>
          <a:custGeom>
            <a:cxnLst>
              <a:cxn ang="0">
                <a:pos x="105276" y="16177"/>
              </a:cxn>
              <a:cxn ang="0">
                <a:pos x="210553" y="67021"/>
              </a:cxn>
              <a:cxn ang="0">
                <a:pos x="315829" y="67021"/>
              </a:cxn>
              <a:cxn ang="0">
                <a:pos x="315829" y="116709"/>
              </a:cxn>
              <a:cxn ang="0">
                <a:pos x="210553" y="166396"/>
              </a:cxn>
              <a:cxn ang="0">
                <a:pos x="105276" y="138664"/>
              </a:cxn>
              <a:cxn ang="0">
                <a:pos x="52638" y="166396"/>
              </a:cxn>
              <a:cxn ang="0">
                <a:pos x="0" y="116709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70" name="Freeform 14" title=""/>
          <p:cNvSpPr/>
          <p:nvPr/>
        </p:nvSpPr>
        <p:spPr>
          <a:xfrm rot="180000">
            <a:off x="4086225" y="3633788"/>
            <a:ext cx="333375" cy="169862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5371" name="Freeform 2" title=""/>
          <p:cNvSpPr/>
          <p:nvPr/>
        </p:nvSpPr>
        <p:spPr>
          <a:xfrm rot="17340000">
            <a:off x="3654425" y="2441575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cxnSp>
        <p:nvCxnSpPr>
          <p:cNvPr id="15372" name="Line 15" title=""/>
          <p:cNvCxnSpPr/>
          <p:nvPr/>
        </p:nvCxnSpPr>
        <p:spPr>
          <a:xfrm>
            <a:off x="0" y="5286375"/>
            <a:ext cx="91440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sp>
        <p:nvSpPr>
          <p:cNvPr id="15373" name="Text Box 16" title=""/>
          <p:cNvSpPr txBox="1"/>
          <p:nvPr/>
        </p:nvSpPr>
        <p:spPr>
          <a:xfrm>
            <a:off x="2895600" y="5181600"/>
            <a:ext cx="14478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0">
                <a:latin typeface="Times New Roman" pitchFamily="2" charset="0"/>
                <a:ea typeface="隶书" pitchFamily="1" charset="-122"/>
              </a:rPr>
              <a:t>腾空</a:t>
            </a:r>
            <a:endParaRPr lang="zh-CN" altLang="en-US" sz="4000" b="0">
              <a:latin typeface="Times New Roman" pitchFamily="2" charset="0"/>
              <a:ea typeface="隶书" pitchFamily="1" charset="-122"/>
            </a:endParaRPr>
          </a:p>
        </p:txBody>
      </p:sp>
      <p:cxnSp>
        <p:nvCxnSpPr>
          <p:cNvPr id="15374" name="Line 17" title=""/>
          <p:cNvCxnSpPr/>
          <p:nvPr/>
        </p:nvCxnSpPr>
        <p:spPr>
          <a:xfrm flipH="1">
            <a:off x="6324600" y="53340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5375" name="Line 18" title=""/>
          <p:cNvCxnSpPr/>
          <p:nvPr/>
        </p:nvCxnSpPr>
        <p:spPr>
          <a:xfrm flipH="1">
            <a:off x="14478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5376" name="Line 19" title=""/>
          <p:cNvCxnSpPr/>
          <p:nvPr/>
        </p:nvCxnSpPr>
        <p:spPr>
          <a:xfrm flipH="1">
            <a:off x="24384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</p:spTree>
  </p:cSld>
  <p:clrMapOvr>
    <a:masterClrMapping/>
  </p:clrMapOvr>
  <p:transition advClick="0" advTm="1000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5" name="Freeform 2" title=""/>
          <p:cNvSpPr/>
          <p:nvPr/>
        </p:nvSpPr>
        <p:spPr>
          <a:xfrm rot="19920000">
            <a:off x="4229100" y="2362200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86" name="Freeform 4" title=""/>
          <p:cNvSpPr/>
          <p:nvPr/>
        </p:nvSpPr>
        <p:spPr>
          <a:xfrm rot="20400000">
            <a:off x="3903663" y="1371600"/>
            <a:ext cx="439737" cy="1058863"/>
          </a:xfrm>
          <a:custGeom>
            <a:cxnLst>
              <a:cxn ang="0">
                <a:pos x="122819" y="39260"/>
              </a:cxn>
              <a:cxn ang="0">
                <a:pos x="70182" y="272510"/>
              </a:cxn>
              <a:cxn ang="0">
                <a:pos x="122819" y="467655"/>
              </a:cxn>
              <a:cxn ang="0">
                <a:pos x="70182" y="702060"/>
              </a:cxn>
              <a:cxn ang="0">
                <a:pos x="17546" y="818685"/>
              </a:cxn>
              <a:cxn ang="0">
                <a:pos x="17546" y="974570"/>
              </a:cxn>
              <a:cxn ang="0">
                <a:pos x="122819" y="1013830"/>
              </a:cxn>
              <a:cxn ang="0">
                <a:pos x="333367" y="1013830"/>
              </a:cxn>
              <a:cxn ang="0">
                <a:pos x="386004" y="740165"/>
              </a:cxn>
              <a:cxn ang="0">
                <a:pos x="438640" y="467655"/>
              </a:cxn>
              <a:cxn ang="0">
                <a:pos x="394776" y="107387"/>
              </a:cxn>
              <a:cxn ang="0">
                <a:pos x="298275" y="33486"/>
              </a:cxn>
              <a:cxn ang="0">
                <a:pos x="175456" y="39260"/>
              </a:cxn>
              <a:cxn ang="0">
                <a:pos x="122819" y="39260"/>
              </a:cxn>
            </a:cxnLst>
            <a:rect l="l" t="t" r="r" b="b"/>
            <a:pathLst>
              <a:path w="401" h="917">
                <a:moveTo>
                  <a:pt x="112" y="34"/>
                </a:moveTo>
                <a:cubicBezTo>
                  <a:pt x="96" y="68"/>
                  <a:pt x="64" y="175"/>
                  <a:pt x="64" y="236"/>
                </a:cubicBezTo>
                <a:cubicBezTo>
                  <a:pt x="64" y="298"/>
                  <a:pt x="112" y="343"/>
                  <a:pt x="112" y="405"/>
                </a:cubicBezTo>
                <a:cubicBezTo>
                  <a:pt x="112" y="467"/>
                  <a:pt x="80" y="557"/>
                  <a:pt x="64" y="608"/>
                </a:cubicBezTo>
                <a:cubicBezTo>
                  <a:pt x="48" y="658"/>
                  <a:pt x="24" y="670"/>
                  <a:pt x="16" y="709"/>
                </a:cubicBezTo>
                <a:cubicBezTo>
                  <a:pt x="8" y="748"/>
                  <a:pt x="0" y="816"/>
                  <a:pt x="16" y="844"/>
                </a:cubicBezTo>
                <a:cubicBezTo>
                  <a:pt x="32" y="872"/>
                  <a:pt x="64" y="872"/>
                  <a:pt x="112" y="878"/>
                </a:cubicBezTo>
                <a:cubicBezTo>
                  <a:pt x="160" y="883"/>
                  <a:pt x="264" y="917"/>
                  <a:pt x="304" y="878"/>
                </a:cubicBezTo>
                <a:cubicBezTo>
                  <a:pt x="344" y="838"/>
                  <a:pt x="336" y="720"/>
                  <a:pt x="352" y="641"/>
                </a:cubicBezTo>
                <a:cubicBezTo>
                  <a:pt x="368" y="563"/>
                  <a:pt x="399" y="496"/>
                  <a:pt x="400" y="405"/>
                </a:cubicBezTo>
                <a:cubicBezTo>
                  <a:pt x="401" y="314"/>
                  <a:pt x="381" y="156"/>
                  <a:pt x="360" y="93"/>
                </a:cubicBezTo>
                <a:cubicBezTo>
                  <a:pt x="339" y="30"/>
                  <a:pt x="305" y="39"/>
                  <a:pt x="272" y="29"/>
                </a:cubicBezTo>
                <a:cubicBezTo>
                  <a:pt x="239" y="19"/>
                  <a:pt x="187" y="33"/>
                  <a:pt x="160" y="34"/>
                </a:cubicBezTo>
                <a:cubicBezTo>
                  <a:pt x="133" y="35"/>
                  <a:pt x="128" y="0"/>
                  <a:pt x="112" y="3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87" name="Freeform 5" title=""/>
          <p:cNvSpPr/>
          <p:nvPr/>
        </p:nvSpPr>
        <p:spPr>
          <a:xfrm>
            <a:off x="4002088" y="2133600"/>
            <a:ext cx="417512" cy="495300"/>
          </a:xfrm>
          <a:custGeom>
            <a:cxnLst>
              <a:cxn ang="0">
                <a:pos x="75612" y="33482"/>
              </a:cxn>
              <a:cxn ang="0">
                <a:pos x="4383" y="236682"/>
              </a:cxn>
              <a:cxn ang="0">
                <a:pos x="50408" y="450273"/>
              </a:cxn>
              <a:cxn ang="0">
                <a:pos x="142458" y="450273"/>
              </a:cxn>
              <a:cxn ang="0">
                <a:pos x="371487" y="450273"/>
              </a:cxn>
              <a:cxn ang="0">
                <a:pos x="417512" y="183573"/>
              </a:cxn>
              <a:cxn ang="0">
                <a:pos x="371487" y="23091"/>
              </a:cxn>
              <a:cxn ang="0">
                <a:pos x="233412" y="42718"/>
              </a:cxn>
              <a:cxn ang="0">
                <a:pos x="75612" y="33482"/>
              </a:cxn>
            </a:cxnLst>
            <a:rect l="l" t="t" r="r" b="b"/>
            <a:pathLst>
              <a:path w="381" h="429">
                <a:moveTo>
                  <a:pt x="69" y="29"/>
                </a:moveTo>
                <a:cubicBezTo>
                  <a:pt x="34" y="57"/>
                  <a:pt x="8" y="145"/>
                  <a:pt x="4" y="205"/>
                </a:cubicBezTo>
                <a:cubicBezTo>
                  <a:pt x="0" y="265"/>
                  <a:pt x="25" y="360"/>
                  <a:pt x="46" y="390"/>
                </a:cubicBezTo>
                <a:cubicBezTo>
                  <a:pt x="67" y="421"/>
                  <a:pt x="81" y="390"/>
                  <a:pt x="130" y="390"/>
                </a:cubicBezTo>
                <a:cubicBezTo>
                  <a:pt x="179" y="390"/>
                  <a:pt x="297" y="429"/>
                  <a:pt x="339" y="390"/>
                </a:cubicBezTo>
                <a:cubicBezTo>
                  <a:pt x="381" y="352"/>
                  <a:pt x="381" y="221"/>
                  <a:pt x="381" y="159"/>
                </a:cubicBezTo>
                <a:cubicBezTo>
                  <a:pt x="381" y="97"/>
                  <a:pt x="367" y="40"/>
                  <a:pt x="339" y="20"/>
                </a:cubicBezTo>
                <a:cubicBezTo>
                  <a:pt x="311" y="0"/>
                  <a:pt x="258" y="35"/>
                  <a:pt x="213" y="37"/>
                </a:cubicBezTo>
                <a:cubicBezTo>
                  <a:pt x="168" y="39"/>
                  <a:pt x="104" y="1"/>
                  <a:pt x="69" y="29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88" name="Freeform 8" title=""/>
          <p:cNvSpPr/>
          <p:nvPr/>
        </p:nvSpPr>
        <p:spPr>
          <a:xfrm rot="5940000">
            <a:off x="3949700" y="2513013"/>
            <a:ext cx="315913" cy="776287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1"/>
              </a:cxn>
              <a:cxn ang="0">
                <a:pos x="267839" y="304112"/>
              </a:cxn>
              <a:cxn ang="0">
                <a:pos x="185427" y="496183"/>
              </a:cxn>
              <a:cxn ang="0">
                <a:pos x="103015" y="736272"/>
              </a:cxn>
              <a:cxn ang="0">
                <a:pos x="61809" y="736272"/>
              </a:cxn>
              <a:cxn ang="0">
                <a:pos x="20603" y="688254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89" name="Freeform 9" title=""/>
          <p:cNvSpPr/>
          <p:nvPr/>
        </p:nvSpPr>
        <p:spPr>
          <a:xfrm rot="21120000">
            <a:off x="4114800" y="3124200"/>
            <a:ext cx="315913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2"/>
              </a:cxn>
              <a:cxn ang="0">
                <a:pos x="267839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90" name="Freeform 10" title=""/>
          <p:cNvSpPr/>
          <p:nvPr/>
        </p:nvSpPr>
        <p:spPr>
          <a:xfrm rot="8580000">
            <a:off x="3559175" y="2719388"/>
            <a:ext cx="333375" cy="169862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91" name="Freeform 11" title=""/>
          <p:cNvSpPr/>
          <p:nvPr/>
        </p:nvSpPr>
        <p:spPr>
          <a:xfrm rot="1620000">
            <a:off x="4114800" y="3868738"/>
            <a:ext cx="333375" cy="169862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92" name="Freeform 12" title=""/>
          <p:cNvSpPr/>
          <p:nvPr/>
        </p:nvSpPr>
        <p:spPr>
          <a:xfrm rot="20760000">
            <a:off x="4152900" y="2479675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93" name="Freeform 3" title=""/>
          <p:cNvSpPr/>
          <p:nvPr/>
        </p:nvSpPr>
        <p:spPr>
          <a:xfrm rot="20880000">
            <a:off x="3713163" y="990600"/>
            <a:ext cx="419100" cy="514350"/>
          </a:xfrm>
          <a:custGeom>
            <a:cxnLst>
              <a:cxn ang="0">
                <a:pos x="61600" y="51896"/>
              </a:cxn>
              <a:cxn ang="0">
                <a:pos x="8800" y="227190"/>
              </a:cxn>
              <a:cxn ang="0">
                <a:pos x="114400" y="448615"/>
              </a:cxn>
              <a:cxn ang="0">
                <a:pos x="272800" y="503971"/>
              </a:cxn>
              <a:cxn ang="0">
                <a:pos x="343200" y="384033"/>
              </a:cxn>
              <a:cxn ang="0">
                <a:pos x="387200" y="282547"/>
              </a:cxn>
              <a:cxn ang="0">
                <a:pos x="360800" y="144156"/>
              </a:cxn>
              <a:cxn ang="0">
                <a:pos x="369600" y="14992"/>
              </a:cxn>
              <a:cxn ang="0">
                <a:pos x="61600" y="51896"/>
              </a:cxn>
            </a:cxnLst>
            <a:rect l="l" t="t" r="r" b="b"/>
            <a:pathLst>
              <a:path w="381" h="446">
                <a:moveTo>
                  <a:pt x="56" y="45"/>
                </a:moveTo>
                <a:cubicBezTo>
                  <a:pt x="5" y="78"/>
                  <a:pt x="0" y="140"/>
                  <a:pt x="8" y="197"/>
                </a:cubicBezTo>
                <a:cubicBezTo>
                  <a:pt x="16" y="254"/>
                  <a:pt x="64" y="349"/>
                  <a:pt x="104" y="389"/>
                </a:cubicBezTo>
                <a:cubicBezTo>
                  <a:pt x="144" y="429"/>
                  <a:pt x="213" y="446"/>
                  <a:pt x="248" y="437"/>
                </a:cubicBezTo>
                <a:cubicBezTo>
                  <a:pt x="283" y="428"/>
                  <a:pt x="295" y="365"/>
                  <a:pt x="312" y="333"/>
                </a:cubicBezTo>
                <a:cubicBezTo>
                  <a:pt x="329" y="301"/>
                  <a:pt x="349" y="280"/>
                  <a:pt x="352" y="245"/>
                </a:cubicBezTo>
                <a:cubicBezTo>
                  <a:pt x="355" y="210"/>
                  <a:pt x="331" y="164"/>
                  <a:pt x="328" y="125"/>
                </a:cubicBezTo>
                <a:cubicBezTo>
                  <a:pt x="325" y="86"/>
                  <a:pt x="381" y="26"/>
                  <a:pt x="336" y="13"/>
                </a:cubicBezTo>
                <a:cubicBezTo>
                  <a:pt x="291" y="0"/>
                  <a:pt x="114" y="38"/>
                  <a:pt x="56" y="45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94" name="Freeform 13" title=""/>
          <p:cNvSpPr/>
          <p:nvPr/>
        </p:nvSpPr>
        <p:spPr>
          <a:xfrm rot="11520000">
            <a:off x="3581400" y="1325563"/>
            <a:ext cx="509588" cy="350837"/>
          </a:xfrm>
          <a:custGeom>
            <a:cxnLst>
              <a:cxn ang="0">
                <a:pos x="140576" y="9233"/>
              </a:cxn>
              <a:cxn ang="0">
                <a:pos x="35144" y="64628"/>
              </a:cxn>
              <a:cxn ang="0">
                <a:pos x="35144" y="175419"/>
              </a:cxn>
              <a:cxn ang="0">
                <a:pos x="246008" y="230814"/>
              </a:cxn>
              <a:cxn ang="0">
                <a:pos x="456872" y="341604"/>
              </a:cxn>
              <a:cxn ang="0">
                <a:pos x="509588" y="286209"/>
              </a:cxn>
              <a:cxn ang="0">
                <a:pos x="456872" y="175419"/>
              </a:cxn>
              <a:cxn ang="0">
                <a:pos x="298724" y="120023"/>
              </a:cxn>
              <a:cxn ang="0">
                <a:pos x="140576" y="9233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95" name="Freeform 14" title=""/>
          <p:cNvSpPr/>
          <p:nvPr/>
        </p:nvSpPr>
        <p:spPr>
          <a:xfrm rot="15540000">
            <a:off x="3252788" y="1020763"/>
            <a:ext cx="511175" cy="295275"/>
          </a:xfrm>
          <a:custGeom>
            <a:cxnLst>
              <a:cxn ang="0">
                <a:pos x="131790" y="119955"/>
              </a:cxn>
              <a:cxn ang="0">
                <a:pos x="26358" y="175320"/>
              </a:cxn>
              <a:cxn ang="0">
                <a:pos x="26358" y="286048"/>
              </a:cxn>
              <a:cxn ang="0">
                <a:pos x="184506" y="230684"/>
              </a:cxn>
              <a:cxn ang="0">
                <a:pos x="289938" y="175320"/>
              </a:cxn>
              <a:cxn ang="0">
                <a:pos x="448086" y="119955"/>
              </a:cxn>
              <a:cxn ang="0">
                <a:pos x="500802" y="119955"/>
              </a:cxn>
              <a:cxn ang="0">
                <a:pos x="500802" y="64591"/>
              </a:cxn>
              <a:cxn ang="0">
                <a:pos x="448086" y="9227"/>
              </a:cxn>
              <a:cxn ang="0">
                <a:pos x="395370" y="9227"/>
              </a:cxn>
              <a:cxn ang="0">
                <a:pos x="342654" y="64591"/>
              </a:cxn>
              <a:cxn ang="0">
                <a:pos x="237222" y="119955"/>
              </a:cxn>
              <a:cxn ang="0">
                <a:pos x="131790" y="119955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cxnSp>
        <p:nvCxnSpPr>
          <p:cNvPr id="16396" name="Line 15" title=""/>
          <p:cNvCxnSpPr/>
          <p:nvPr/>
        </p:nvCxnSpPr>
        <p:spPr>
          <a:xfrm>
            <a:off x="0" y="5286375"/>
            <a:ext cx="91440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sp>
        <p:nvSpPr>
          <p:cNvPr id="16397" name="Text Box 16" title=""/>
          <p:cNvSpPr txBox="1"/>
          <p:nvPr/>
        </p:nvSpPr>
        <p:spPr>
          <a:xfrm>
            <a:off x="3657600" y="5181600"/>
            <a:ext cx="14478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0">
                <a:latin typeface="Times New Roman" pitchFamily="2" charset="0"/>
                <a:ea typeface="隶书" pitchFamily="1" charset="-122"/>
              </a:rPr>
              <a:t>腾空</a:t>
            </a:r>
            <a:endParaRPr lang="zh-CN" altLang="en-US" sz="4000" b="0">
              <a:latin typeface="Times New Roman" pitchFamily="2" charset="0"/>
              <a:ea typeface="隶书" pitchFamily="1" charset="-122"/>
            </a:endParaRPr>
          </a:p>
        </p:txBody>
      </p:sp>
      <p:cxnSp>
        <p:nvCxnSpPr>
          <p:cNvPr id="16398" name="Line 17" title=""/>
          <p:cNvCxnSpPr/>
          <p:nvPr/>
        </p:nvCxnSpPr>
        <p:spPr>
          <a:xfrm flipH="1">
            <a:off x="6324600" y="53340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6399" name="Line 18" title=""/>
          <p:cNvCxnSpPr/>
          <p:nvPr/>
        </p:nvCxnSpPr>
        <p:spPr>
          <a:xfrm flipH="1">
            <a:off x="14478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6400" name="Line 19" title=""/>
          <p:cNvCxnSpPr/>
          <p:nvPr/>
        </p:nvCxnSpPr>
        <p:spPr>
          <a:xfrm flipH="1">
            <a:off x="24384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</p:spTree>
  </p:cSld>
  <p:clrMapOvr>
    <a:masterClrMapping/>
  </p:clrMapOvr>
  <p:transition advClick="0" advTm="1000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7409" name="Freeform 14" title=""/>
          <p:cNvSpPr/>
          <p:nvPr/>
        </p:nvSpPr>
        <p:spPr>
          <a:xfrm rot="15360000">
            <a:off x="4510088" y="1020763"/>
            <a:ext cx="511175" cy="295275"/>
          </a:xfrm>
          <a:custGeom>
            <a:cxnLst>
              <a:cxn ang="0">
                <a:pos x="131790" y="119955"/>
              </a:cxn>
              <a:cxn ang="0">
                <a:pos x="26358" y="175320"/>
              </a:cxn>
              <a:cxn ang="0">
                <a:pos x="26358" y="286048"/>
              </a:cxn>
              <a:cxn ang="0">
                <a:pos x="184506" y="230684"/>
              </a:cxn>
              <a:cxn ang="0">
                <a:pos x="289938" y="175320"/>
              </a:cxn>
              <a:cxn ang="0">
                <a:pos x="448086" y="119955"/>
              </a:cxn>
              <a:cxn ang="0">
                <a:pos x="500802" y="119955"/>
              </a:cxn>
              <a:cxn ang="0">
                <a:pos x="500802" y="64591"/>
              </a:cxn>
              <a:cxn ang="0">
                <a:pos x="448086" y="9227"/>
              </a:cxn>
              <a:cxn ang="0">
                <a:pos x="395370" y="9227"/>
              </a:cxn>
              <a:cxn ang="0">
                <a:pos x="342654" y="64591"/>
              </a:cxn>
              <a:cxn ang="0">
                <a:pos x="237222" y="119955"/>
              </a:cxn>
              <a:cxn ang="0">
                <a:pos x="131790" y="119955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0" name="Freeform 3" title=""/>
          <p:cNvSpPr/>
          <p:nvPr/>
        </p:nvSpPr>
        <p:spPr>
          <a:xfrm rot="21000000">
            <a:off x="4856163" y="1584325"/>
            <a:ext cx="439737" cy="1058863"/>
          </a:xfrm>
          <a:custGeom>
            <a:cxnLst>
              <a:cxn ang="0">
                <a:pos x="122819" y="39260"/>
              </a:cxn>
              <a:cxn ang="0">
                <a:pos x="70182" y="272510"/>
              </a:cxn>
              <a:cxn ang="0">
                <a:pos x="122819" y="467655"/>
              </a:cxn>
              <a:cxn ang="0">
                <a:pos x="70182" y="702060"/>
              </a:cxn>
              <a:cxn ang="0">
                <a:pos x="17546" y="818685"/>
              </a:cxn>
              <a:cxn ang="0">
                <a:pos x="17546" y="974570"/>
              </a:cxn>
              <a:cxn ang="0">
                <a:pos x="122819" y="1013830"/>
              </a:cxn>
              <a:cxn ang="0">
                <a:pos x="333367" y="1013830"/>
              </a:cxn>
              <a:cxn ang="0">
                <a:pos x="386004" y="740165"/>
              </a:cxn>
              <a:cxn ang="0">
                <a:pos x="438640" y="467655"/>
              </a:cxn>
              <a:cxn ang="0">
                <a:pos x="394776" y="107387"/>
              </a:cxn>
              <a:cxn ang="0">
                <a:pos x="298275" y="33486"/>
              </a:cxn>
              <a:cxn ang="0">
                <a:pos x="175456" y="39260"/>
              </a:cxn>
              <a:cxn ang="0">
                <a:pos x="122819" y="39260"/>
              </a:cxn>
            </a:cxnLst>
            <a:rect l="l" t="t" r="r" b="b"/>
            <a:pathLst>
              <a:path w="401" h="917">
                <a:moveTo>
                  <a:pt x="112" y="34"/>
                </a:moveTo>
                <a:cubicBezTo>
                  <a:pt x="96" y="68"/>
                  <a:pt x="64" y="175"/>
                  <a:pt x="64" y="236"/>
                </a:cubicBezTo>
                <a:cubicBezTo>
                  <a:pt x="64" y="298"/>
                  <a:pt x="112" y="343"/>
                  <a:pt x="112" y="405"/>
                </a:cubicBezTo>
                <a:cubicBezTo>
                  <a:pt x="112" y="467"/>
                  <a:pt x="80" y="557"/>
                  <a:pt x="64" y="608"/>
                </a:cubicBezTo>
                <a:cubicBezTo>
                  <a:pt x="48" y="658"/>
                  <a:pt x="24" y="670"/>
                  <a:pt x="16" y="709"/>
                </a:cubicBezTo>
                <a:cubicBezTo>
                  <a:pt x="8" y="748"/>
                  <a:pt x="0" y="816"/>
                  <a:pt x="16" y="844"/>
                </a:cubicBezTo>
                <a:cubicBezTo>
                  <a:pt x="32" y="872"/>
                  <a:pt x="64" y="872"/>
                  <a:pt x="112" y="878"/>
                </a:cubicBezTo>
                <a:cubicBezTo>
                  <a:pt x="160" y="883"/>
                  <a:pt x="264" y="917"/>
                  <a:pt x="304" y="878"/>
                </a:cubicBezTo>
                <a:cubicBezTo>
                  <a:pt x="344" y="838"/>
                  <a:pt x="336" y="720"/>
                  <a:pt x="352" y="641"/>
                </a:cubicBezTo>
                <a:cubicBezTo>
                  <a:pt x="368" y="563"/>
                  <a:pt x="399" y="496"/>
                  <a:pt x="400" y="405"/>
                </a:cubicBezTo>
                <a:cubicBezTo>
                  <a:pt x="401" y="314"/>
                  <a:pt x="381" y="156"/>
                  <a:pt x="360" y="93"/>
                </a:cubicBezTo>
                <a:cubicBezTo>
                  <a:pt x="339" y="30"/>
                  <a:pt x="305" y="39"/>
                  <a:pt x="272" y="29"/>
                </a:cubicBezTo>
                <a:cubicBezTo>
                  <a:pt x="239" y="19"/>
                  <a:pt x="187" y="33"/>
                  <a:pt x="160" y="34"/>
                </a:cubicBezTo>
                <a:cubicBezTo>
                  <a:pt x="133" y="35"/>
                  <a:pt x="128" y="0"/>
                  <a:pt x="112" y="3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1" name="Freeform 4" title=""/>
          <p:cNvSpPr/>
          <p:nvPr/>
        </p:nvSpPr>
        <p:spPr>
          <a:xfrm>
            <a:off x="4878388" y="2376488"/>
            <a:ext cx="417512" cy="495300"/>
          </a:xfrm>
          <a:custGeom>
            <a:cxnLst>
              <a:cxn ang="0">
                <a:pos x="75612" y="33482"/>
              </a:cxn>
              <a:cxn ang="0">
                <a:pos x="4383" y="236682"/>
              </a:cxn>
              <a:cxn ang="0">
                <a:pos x="50408" y="450273"/>
              </a:cxn>
              <a:cxn ang="0">
                <a:pos x="142458" y="450273"/>
              </a:cxn>
              <a:cxn ang="0">
                <a:pos x="371487" y="450273"/>
              </a:cxn>
              <a:cxn ang="0">
                <a:pos x="417512" y="183573"/>
              </a:cxn>
              <a:cxn ang="0">
                <a:pos x="371487" y="23091"/>
              </a:cxn>
              <a:cxn ang="0">
                <a:pos x="233412" y="42718"/>
              </a:cxn>
              <a:cxn ang="0">
                <a:pos x="75612" y="33482"/>
              </a:cxn>
            </a:cxnLst>
            <a:rect l="l" t="t" r="r" b="b"/>
            <a:pathLst>
              <a:path w="381" h="429">
                <a:moveTo>
                  <a:pt x="69" y="29"/>
                </a:moveTo>
                <a:cubicBezTo>
                  <a:pt x="34" y="57"/>
                  <a:pt x="8" y="145"/>
                  <a:pt x="4" y="205"/>
                </a:cubicBezTo>
                <a:cubicBezTo>
                  <a:pt x="0" y="265"/>
                  <a:pt x="25" y="360"/>
                  <a:pt x="46" y="390"/>
                </a:cubicBezTo>
                <a:cubicBezTo>
                  <a:pt x="67" y="421"/>
                  <a:pt x="81" y="390"/>
                  <a:pt x="130" y="390"/>
                </a:cubicBezTo>
                <a:cubicBezTo>
                  <a:pt x="179" y="390"/>
                  <a:pt x="297" y="429"/>
                  <a:pt x="339" y="390"/>
                </a:cubicBezTo>
                <a:cubicBezTo>
                  <a:pt x="381" y="352"/>
                  <a:pt x="381" y="221"/>
                  <a:pt x="381" y="159"/>
                </a:cubicBezTo>
                <a:cubicBezTo>
                  <a:pt x="381" y="97"/>
                  <a:pt x="367" y="40"/>
                  <a:pt x="339" y="20"/>
                </a:cubicBezTo>
                <a:cubicBezTo>
                  <a:pt x="311" y="0"/>
                  <a:pt x="258" y="35"/>
                  <a:pt x="213" y="37"/>
                </a:cubicBezTo>
                <a:cubicBezTo>
                  <a:pt x="168" y="39"/>
                  <a:pt x="104" y="1"/>
                  <a:pt x="69" y="29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2" name="Freeform 5" title=""/>
          <p:cNvSpPr/>
          <p:nvPr/>
        </p:nvSpPr>
        <p:spPr>
          <a:xfrm rot="3960000">
            <a:off x="4673600" y="2935288"/>
            <a:ext cx="315913" cy="776287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5" y="112041"/>
              </a:cxn>
              <a:cxn ang="0">
                <a:pos x="267839" y="304112"/>
              </a:cxn>
              <a:cxn ang="0">
                <a:pos x="185427" y="496183"/>
              </a:cxn>
              <a:cxn ang="0">
                <a:pos x="103015" y="736272"/>
              </a:cxn>
              <a:cxn ang="0">
                <a:pos x="61809" y="736272"/>
              </a:cxn>
              <a:cxn ang="0">
                <a:pos x="20603" y="688254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3" name="Freeform 6" title=""/>
          <p:cNvSpPr/>
          <p:nvPr/>
        </p:nvSpPr>
        <p:spPr>
          <a:xfrm rot="5040000">
            <a:off x="4687888" y="2870200"/>
            <a:ext cx="315912" cy="776288"/>
          </a:xfrm>
          <a:custGeom>
            <a:cxnLst>
              <a:cxn ang="0">
                <a:pos x="144221" y="64024"/>
              </a:cxn>
              <a:cxn ang="0">
                <a:pos x="226633" y="16006"/>
              </a:cxn>
              <a:cxn ang="0">
                <a:pos x="309044" y="112042"/>
              </a:cxn>
              <a:cxn ang="0">
                <a:pos x="267838" y="304113"/>
              </a:cxn>
              <a:cxn ang="0">
                <a:pos x="185427" y="496184"/>
              </a:cxn>
              <a:cxn ang="0">
                <a:pos x="103015" y="736273"/>
              </a:cxn>
              <a:cxn ang="0">
                <a:pos x="61809" y="736273"/>
              </a:cxn>
              <a:cxn ang="0">
                <a:pos x="20603" y="688255"/>
              </a:cxn>
              <a:cxn ang="0">
                <a:pos x="20603" y="400148"/>
              </a:cxn>
              <a:cxn ang="0">
                <a:pos x="144221" y="64024"/>
              </a:cxn>
            </a:cxnLst>
            <a:rect l="l" t="t" r="r" b="b"/>
            <a:pathLst>
              <a:path w="368" h="776">
                <a:moveTo>
                  <a:pt x="168" y="64"/>
                </a:moveTo>
                <a:cubicBezTo>
                  <a:pt x="208" y="0"/>
                  <a:pt x="232" y="8"/>
                  <a:pt x="264" y="16"/>
                </a:cubicBezTo>
                <a:cubicBezTo>
                  <a:pt x="296" y="24"/>
                  <a:pt x="352" y="64"/>
                  <a:pt x="360" y="112"/>
                </a:cubicBezTo>
                <a:cubicBezTo>
                  <a:pt x="368" y="160"/>
                  <a:pt x="336" y="240"/>
                  <a:pt x="312" y="304"/>
                </a:cubicBezTo>
                <a:cubicBezTo>
                  <a:pt x="288" y="368"/>
                  <a:pt x="248" y="424"/>
                  <a:pt x="216" y="496"/>
                </a:cubicBezTo>
                <a:cubicBezTo>
                  <a:pt x="184" y="568"/>
                  <a:pt x="144" y="696"/>
                  <a:pt x="120" y="736"/>
                </a:cubicBezTo>
                <a:cubicBezTo>
                  <a:pt x="96" y="776"/>
                  <a:pt x="88" y="744"/>
                  <a:pt x="72" y="736"/>
                </a:cubicBezTo>
                <a:cubicBezTo>
                  <a:pt x="56" y="728"/>
                  <a:pt x="32" y="744"/>
                  <a:pt x="24" y="688"/>
                </a:cubicBezTo>
                <a:cubicBezTo>
                  <a:pt x="16" y="632"/>
                  <a:pt x="0" y="504"/>
                  <a:pt x="24" y="400"/>
                </a:cubicBezTo>
                <a:cubicBezTo>
                  <a:pt x="48" y="296"/>
                  <a:pt x="128" y="128"/>
                  <a:pt x="168" y="6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4" name="Freeform 7" title=""/>
          <p:cNvSpPr/>
          <p:nvPr/>
        </p:nvSpPr>
        <p:spPr>
          <a:xfrm rot="8580000">
            <a:off x="4276725" y="3311525"/>
            <a:ext cx="333375" cy="169863"/>
          </a:xfrm>
          <a:custGeom>
            <a:cxnLst>
              <a:cxn ang="0">
                <a:pos x="105276" y="16177"/>
              </a:cxn>
              <a:cxn ang="0">
                <a:pos x="210553" y="67021"/>
              </a:cxn>
              <a:cxn ang="0">
                <a:pos x="315829" y="67021"/>
              </a:cxn>
              <a:cxn ang="0">
                <a:pos x="315829" y="116709"/>
              </a:cxn>
              <a:cxn ang="0">
                <a:pos x="210553" y="166396"/>
              </a:cxn>
              <a:cxn ang="0">
                <a:pos x="105276" y="138664"/>
              </a:cxn>
              <a:cxn ang="0">
                <a:pos x="52638" y="166396"/>
              </a:cxn>
              <a:cxn ang="0">
                <a:pos x="0" y="116709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5" name="Freeform 8" title=""/>
          <p:cNvSpPr/>
          <p:nvPr/>
        </p:nvSpPr>
        <p:spPr>
          <a:xfrm rot="7860000">
            <a:off x="4279106" y="3178970"/>
            <a:ext cx="333375" cy="169862"/>
          </a:xfrm>
          <a:custGeom>
            <a:cxnLst>
              <a:cxn ang="0">
                <a:pos x="105276" y="16177"/>
              </a:cxn>
              <a:cxn ang="0">
                <a:pos x="210553" y="67020"/>
              </a:cxn>
              <a:cxn ang="0">
                <a:pos x="315829" y="67020"/>
              </a:cxn>
              <a:cxn ang="0">
                <a:pos x="315829" y="116708"/>
              </a:cxn>
              <a:cxn ang="0">
                <a:pos x="210553" y="166395"/>
              </a:cxn>
              <a:cxn ang="0">
                <a:pos x="105276" y="138663"/>
              </a:cxn>
              <a:cxn ang="0">
                <a:pos x="52638" y="166395"/>
              </a:cxn>
              <a:cxn ang="0">
                <a:pos x="0" y="116708"/>
              </a:cxn>
              <a:cxn ang="0">
                <a:pos x="52638" y="16177"/>
              </a:cxn>
              <a:cxn ang="0">
                <a:pos x="105276" y="16177"/>
              </a:cxn>
            </a:cxnLst>
            <a:rect l="l" t="t" r="r" b="b"/>
            <a:pathLst>
              <a:path w="304" h="147">
                <a:moveTo>
                  <a:pt x="96" y="14"/>
                </a:moveTo>
                <a:cubicBezTo>
                  <a:pt x="120" y="22"/>
                  <a:pt x="160" y="50"/>
                  <a:pt x="192" y="58"/>
                </a:cubicBezTo>
                <a:cubicBezTo>
                  <a:pt x="224" y="65"/>
                  <a:pt x="272" y="50"/>
                  <a:pt x="288" y="58"/>
                </a:cubicBezTo>
                <a:cubicBezTo>
                  <a:pt x="304" y="65"/>
                  <a:pt x="304" y="86"/>
                  <a:pt x="288" y="101"/>
                </a:cubicBezTo>
                <a:cubicBezTo>
                  <a:pt x="272" y="115"/>
                  <a:pt x="224" y="141"/>
                  <a:pt x="192" y="144"/>
                </a:cubicBezTo>
                <a:cubicBezTo>
                  <a:pt x="160" y="147"/>
                  <a:pt x="120" y="120"/>
                  <a:pt x="96" y="120"/>
                </a:cubicBezTo>
                <a:cubicBezTo>
                  <a:pt x="72" y="120"/>
                  <a:pt x="64" y="147"/>
                  <a:pt x="48" y="144"/>
                </a:cubicBezTo>
                <a:cubicBezTo>
                  <a:pt x="32" y="141"/>
                  <a:pt x="0" y="122"/>
                  <a:pt x="0" y="101"/>
                </a:cubicBezTo>
                <a:cubicBezTo>
                  <a:pt x="0" y="79"/>
                  <a:pt x="32" y="29"/>
                  <a:pt x="48" y="14"/>
                </a:cubicBezTo>
                <a:cubicBezTo>
                  <a:pt x="64" y="0"/>
                  <a:pt x="72" y="7"/>
                  <a:pt x="96" y="1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6" name="Freeform 9" title=""/>
          <p:cNvSpPr/>
          <p:nvPr/>
        </p:nvSpPr>
        <p:spPr>
          <a:xfrm rot="20760000">
            <a:off x="4991100" y="2643188"/>
            <a:ext cx="342900" cy="793750"/>
          </a:xfrm>
          <a:custGeom>
            <a:cxnLst>
              <a:cxn ang="0">
                <a:pos x="17585" y="83067"/>
              </a:cxn>
              <a:cxn ang="0">
                <a:pos x="123092" y="27689"/>
              </a:cxn>
              <a:cxn ang="0">
                <a:pos x="281354" y="27689"/>
              </a:cxn>
              <a:cxn ang="0">
                <a:pos x="334108" y="193823"/>
              </a:cxn>
              <a:cxn ang="0">
                <a:pos x="228600" y="581468"/>
              </a:cxn>
              <a:cxn ang="0">
                <a:pos x="123092" y="747602"/>
              </a:cxn>
              <a:cxn ang="0">
                <a:pos x="17585" y="747602"/>
              </a:cxn>
              <a:cxn ang="0">
                <a:pos x="17585" y="470712"/>
              </a:cxn>
              <a:cxn ang="0">
                <a:pos x="17585" y="83067"/>
              </a:cxn>
            </a:cxnLst>
            <a:rect l="l" t="t" r="r" b="b"/>
            <a:pathLst>
              <a:path w="312" h="688">
                <a:moveTo>
                  <a:pt x="16" y="72"/>
                </a:moveTo>
                <a:cubicBezTo>
                  <a:pt x="32" y="8"/>
                  <a:pt x="72" y="32"/>
                  <a:pt x="112" y="24"/>
                </a:cubicBezTo>
                <a:cubicBezTo>
                  <a:pt x="152" y="16"/>
                  <a:pt x="224" y="0"/>
                  <a:pt x="256" y="24"/>
                </a:cubicBezTo>
                <a:cubicBezTo>
                  <a:pt x="288" y="48"/>
                  <a:pt x="312" y="88"/>
                  <a:pt x="304" y="168"/>
                </a:cubicBezTo>
                <a:cubicBezTo>
                  <a:pt x="296" y="248"/>
                  <a:pt x="240" y="424"/>
                  <a:pt x="208" y="504"/>
                </a:cubicBezTo>
                <a:cubicBezTo>
                  <a:pt x="176" y="584"/>
                  <a:pt x="144" y="624"/>
                  <a:pt x="112" y="648"/>
                </a:cubicBezTo>
                <a:cubicBezTo>
                  <a:pt x="80" y="672"/>
                  <a:pt x="32" y="688"/>
                  <a:pt x="16" y="648"/>
                </a:cubicBezTo>
                <a:cubicBezTo>
                  <a:pt x="0" y="608"/>
                  <a:pt x="16" y="504"/>
                  <a:pt x="16" y="408"/>
                </a:cubicBezTo>
                <a:cubicBezTo>
                  <a:pt x="16" y="312"/>
                  <a:pt x="0" y="136"/>
                  <a:pt x="16" y="72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7" name="Freeform 10" title=""/>
          <p:cNvSpPr/>
          <p:nvPr/>
        </p:nvSpPr>
        <p:spPr>
          <a:xfrm rot="420000">
            <a:off x="4800600" y="1138238"/>
            <a:ext cx="419100" cy="514350"/>
          </a:xfrm>
          <a:custGeom>
            <a:cxnLst>
              <a:cxn ang="0">
                <a:pos x="61600" y="51896"/>
              </a:cxn>
              <a:cxn ang="0">
                <a:pos x="8800" y="227190"/>
              </a:cxn>
              <a:cxn ang="0">
                <a:pos x="114400" y="448615"/>
              </a:cxn>
              <a:cxn ang="0">
                <a:pos x="272800" y="503971"/>
              </a:cxn>
              <a:cxn ang="0">
                <a:pos x="343200" y="384033"/>
              </a:cxn>
              <a:cxn ang="0">
                <a:pos x="387200" y="282547"/>
              </a:cxn>
              <a:cxn ang="0">
                <a:pos x="360800" y="144156"/>
              </a:cxn>
              <a:cxn ang="0">
                <a:pos x="369600" y="14992"/>
              </a:cxn>
              <a:cxn ang="0">
                <a:pos x="61600" y="51896"/>
              </a:cxn>
            </a:cxnLst>
            <a:rect l="l" t="t" r="r" b="b"/>
            <a:pathLst>
              <a:path w="381" h="446">
                <a:moveTo>
                  <a:pt x="56" y="45"/>
                </a:moveTo>
                <a:cubicBezTo>
                  <a:pt x="5" y="78"/>
                  <a:pt x="0" y="140"/>
                  <a:pt x="8" y="197"/>
                </a:cubicBezTo>
                <a:cubicBezTo>
                  <a:pt x="16" y="254"/>
                  <a:pt x="64" y="349"/>
                  <a:pt x="104" y="389"/>
                </a:cubicBezTo>
                <a:cubicBezTo>
                  <a:pt x="144" y="429"/>
                  <a:pt x="213" y="446"/>
                  <a:pt x="248" y="437"/>
                </a:cubicBezTo>
                <a:cubicBezTo>
                  <a:pt x="283" y="428"/>
                  <a:pt x="295" y="365"/>
                  <a:pt x="312" y="333"/>
                </a:cubicBezTo>
                <a:cubicBezTo>
                  <a:pt x="329" y="301"/>
                  <a:pt x="349" y="280"/>
                  <a:pt x="352" y="245"/>
                </a:cubicBezTo>
                <a:cubicBezTo>
                  <a:pt x="355" y="210"/>
                  <a:pt x="331" y="164"/>
                  <a:pt x="328" y="125"/>
                </a:cubicBezTo>
                <a:cubicBezTo>
                  <a:pt x="325" y="86"/>
                  <a:pt x="381" y="26"/>
                  <a:pt x="336" y="13"/>
                </a:cubicBezTo>
                <a:cubicBezTo>
                  <a:pt x="291" y="0"/>
                  <a:pt x="114" y="38"/>
                  <a:pt x="56" y="45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8" name="Freeform 11" title=""/>
          <p:cNvSpPr/>
          <p:nvPr/>
        </p:nvSpPr>
        <p:spPr>
          <a:xfrm rot="11520000">
            <a:off x="4557713" y="1500188"/>
            <a:ext cx="509587" cy="350837"/>
          </a:xfrm>
          <a:custGeom>
            <a:cxnLst>
              <a:cxn ang="0">
                <a:pos x="140576" y="9233"/>
              </a:cxn>
              <a:cxn ang="0">
                <a:pos x="35144" y="64628"/>
              </a:cxn>
              <a:cxn ang="0">
                <a:pos x="35144" y="175419"/>
              </a:cxn>
              <a:cxn ang="0">
                <a:pos x="246008" y="230814"/>
              </a:cxn>
              <a:cxn ang="0">
                <a:pos x="456871" y="341604"/>
              </a:cxn>
              <a:cxn ang="0">
                <a:pos x="509587" y="286209"/>
              </a:cxn>
              <a:cxn ang="0">
                <a:pos x="456871" y="175419"/>
              </a:cxn>
              <a:cxn ang="0">
                <a:pos x="298723" y="120023"/>
              </a:cxn>
              <a:cxn ang="0">
                <a:pos x="140576" y="9233"/>
              </a:cxn>
            </a:cxnLst>
            <a:rect l="l" t="t" r="r" b="b"/>
            <a:pathLst>
              <a:path w="462" h="304">
                <a:moveTo>
                  <a:pt x="128" y="8"/>
                </a:moveTo>
                <a:cubicBezTo>
                  <a:pt x="88" y="0"/>
                  <a:pt x="48" y="32"/>
                  <a:pt x="32" y="56"/>
                </a:cubicBezTo>
                <a:cubicBezTo>
                  <a:pt x="16" y="80"/>
                  <a:pt x="0" y="128"/>
                  <a:pt x="32" y="152"/>
                </a:cubicBezTo>
                <a:cubicBezTo>
                  <a:pt x="64" y="176"/>
                  <a:pt x="160" y="176"/>
                  <a:pt x="224" y="200"/>
                </a:cubicBezTo>
                <a:cubicBezTo>
                  <a:pt x="288" y="224"/>
                  <a:pt x="376" y="288"/>
                  <a:pt x="416" y="296"/>
                </a:cubicBezTo>
                <a:cubicBezTo>
                  <a:pt x="456" y="304"/>
                  <a:pt x="464" y="272"/>
                  <a:pt x="464" y="248"/>
                </a:cubicBezTo>
                <a:cubicBezTo>
                  <a:pt x="464" y="224"/>
                  <a:pt x="448" y="176"/>
                  <a:pt x="416" y="152"/>
                </a:cubicBezTo>
                <a:cubicBezTo>
                  <a:pt x="384" y="128"/>
                  <a:pt x="320" y="128"/>
                  <a:pt x="272" y="104"/>
                </a:cubicBezTo>
                <a:cubicBezTo>
                  <a:pt x="224" y="80"/>
                  <a:pt x="168" y="16"/>
                  <a:pt x="128" y="8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7419" name="Freeform 12" title=""/>
          <p:cNvSpPr/>
          <p:nvPr/>
        </p:nvSpPr>
        <p:spPr>
          <a:xfrm rot="15540000">
            <a:off x="4280694" y="1223169"/>
            <a:ext cx="509587" cy="295275"/>
          </a:xfrm>
          <a:custGeom>
            <a:cxnLst>
              <a:cxn ang="0">
                <a:pos x="131790" y="119955"/>
              </a:cxn>
              <a:cxn ang="0">
                <a:pos x="26358" y="175320"/>
              </a:cxn>
              <a:cxn ang="0">
                <a:pos x="26358" y="286048"/>
              </a:cxn>
              <a:cxn ang="0">
                <a:pos x="184506" y="230684"/>
              </a:cxn>
              <a:cxn ang="0">
                <a:pos x="289937" y="175320"/>
              </a:cxn>
              <a:cxn ang="0">
                <a:pos x="448085" y="119955"/>
              </a:cxn>
              <a:cxn ang="0">
                <a:pos x="500801" y="119955"/>
              </a:cxn>
              <a:cxn ang="0">
                <a:pos x="500801" y="64591"/>
              </a:cxn>
              <a:cxn ang="0">
                <a:pos x="448085" y="9227"/>
              </a:cxn>
              <a:cxn ang="0">
                <a:pos x="395369" y="9227"/>
              </a:cxn>
              <a:cxn ang="0">
                <a:pos x="342653" y="64591"/>
              </a:cxn>
              <a:cxn ang="0">
                <a:pos x="237222" y="119955"/>
              </a:cxn>
              <a:cxn ang="0">
                <a:pos x="131790" y="119955"/>
              </a:cxn>
            </a:cxnLst>
            <a:rect l="l" t="t" r="r" b="b"/>
            <a:pathLst>
              <a:path w="462" h="256">
                <a:moveTo>
                  <a:pt x="120" y="104"/>
                </a:moveTo>
                <a:cubicBezTo>
                  <a:pt x="88" y="112"/>
                  <a:pt x="40" y="128"/>
                  <a:pt x="24" y="152"/>
                </a:cubicBezTo>
                <a:cubicBezTo>
                  <a:pt x="8" y="176"/>
                  <a:pt x="0" y="240"/>
                  <a:pt x="24" y="248"/>
                </a:cubicBezTo>
                <a:cubicBezTo>
                  <a:pt x="48" y="256"/>
                  <a:pt x="128" y="216"/>
                  <a:pt x="168" y="200"/>
                </a:cubicBezTo>
                <a:cubicBezTo>
                  <a:pt x="208" y="184"/>
                  <a:pt x="224" y="168"/>
                  <a:pt x="264" y="152"/>
                </a:cubicBezTo>
                <a:cubicBezTo>
                  <a:pt x="304" y="136"/>
                  <a:pt x="376" y="112"/>
                  <a:pt x="408" y="104"/>
                </a:cubicBezTo>
                <a:cubicBezTo>
                  <a:pt x="440" y="96"/>
                  <a:pt x="448" y="112"/>
                  <a:pt x="456" y="104"/>
                </a:cubicBezTo>
                <a:cubicBezTo>
                  <a:pt x="464" y="96"/>
                  <a:pt x="464" y="72"/>
                  <a:pt x="456" y="56"/>
                </a:cubicBezTo>
                <a:cubicBezTo>
                  <a:pt x="448" y="40"/>
                  <a:pt x="424" y="16"/>
                  <a:pt x="408" y="8"/>
                </a:cubicBezTo>
                <a:cubicBezTo>
                  <a:pt x="392" y="0"/>
                  <a:pt x="376" y="0"/>
                  <a:pt x="360" y="8"/>
                </a:cubicBezTo>
                <a:cubicBezTo>
                  <a:pt x="344" y="16"/>
                  <a:pt x="336" y="40"/>
                  <a:pt x="312" y="56"/>
                </a:cubicBezTo>
                <a:cubicBezTo>
                  <a:pt x="288" y="72"/>
                  <a:pt x="248" y="96"/>
                  <a:pt x="216" y="104"/>
                </a:cubicBezTo>
                <a:cubicBezTo>
                  <a:pt x="184" y="112"/>
                  <a:pt x="152" y="96"/>
                  <a:pt x="120" y="104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/>
            <a:endParaRPr lang="zh-CN" altLang="en-US"/>
          </a:p>
        </p:txBody>
      </p:sp>
      <p:cxnSp>
        <p:nvCxnSpPr>
          <p:cNvPr id="17420" name="Line 15" title=""/>
          <p:cNvCxnSpPr/>
          <p:nvPr/>
        </p:nvCxnSpPr>
        <p:spPr>
          <a:xfrm>
            <a:off x="0" y="5286375"/>
            <a:ext cx="91440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sp>
        <p:nvSpPr>
          <p:cNvPr id="17421" name="Text Box 16" title=""/>
          <p:cNvSpPr txBox="1"/>
          <p:nvPr/>
        </p:nvSpPr>
        <p:spPr>
          <a:xfrm>
            <a:off x="4419600" y="5105400"/>
            <a:ext cx="14478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1" i="0" u="none" baseline="0">
                <a:solidFill>
                  <a:schemeClr val="tx1"/>
                </a:solidFill>
                <a:latin typeface="Tahoma" pitchFamily="2" charset="0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4000" b="0">
                <a:latin typeface="Times New Roman" pitchFamily="2" charset="0"/>
                <a:ea typeface="隶书" pitchFamily="1" charset="-122"/>
              </a:rPr>
              <a:t>腾空</a:t>
            </a:r>
            <a:endParaRPr lang="zh-CN" altLang="en-US" sz="4000" b="0">
              <a:latin typeface="Times New Roman" pitchFamily="2" charset="0"/>
              <a:ea typeface="隶书" pitchFamily="1" charset="-122"/>
            </a:endParaRPr>
          </a:p>
        </p:txBody>
      </p:sp>
      <p:cxnSp>
        <p:nvCxnSpPr>
          <p:cNvPr id="17422" name="Line 17" title=""/>
          <p:cNvCxnSpPr/>
          <p:nvPr/>
        </p:nvCxnSpPr>
        <p:spPr>
          <a:xfrm flipH="1">
            <a:off x="6324600" y="53340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7423" name="Line 18" title=""/>
          <p:cNvCxnSpPr/>
          <p:nvPr/>
        </p:nvCxnSpPr>
        <p:spPr>
          <a:xfrm flipH="1">
            <a:off x="14478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  <p:cxnSp>
        <p:nvCxnSpPr>
          <p:cNvPr id="17424" name="Line 19" title=""/>
          <p:cNvCxnSpPr/>
          <p:nvPr/>
        </p:nvCxnSpPr>
        <p:spPr>
          <a:xfrm flipH="1">
            <a:off x="2438400" y="5257800"/>
            <a:ext cx="0" cy="6096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</a:ln>
        </p:spPr>
      </p:cxnSp>
    </p:spTree>
  </p:cSld>
  <p:clrMapOvr>
    <a:masterClrMapping/>
  </p:clrMapOvr>
  <p:transition advClick="0" advTm="1000"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https://d.book118.com/717026062043006044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演示设计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FFCC00"/>
      </a:accent1>
      <a:accent2>
        <a:srgbClr val="FF8A15"/>
      </a:accent2>
      <a:accent3>
        <a:srgbClr val="FFFFFF"/>
      </a:accent3>
      <a:accent4>
        <a:srgbClr val="000000"/>
      </a:accent4>
      <a:accent5>
        <a:srgbClr val="FFE2AA"/>
      </a:accent5>
      <a:accent6>
        <a:srgbClr val="E57B12"/>
      </a:accent6>
      <a:hlink>
        <a:srgbClr val="463900"/>
      </a:hlink>
      <a:folHlink>
        <a:srgbClr val="FFF0AF"/>
      </a:folHlink>
    </a:clrScheme>
    <a:fontScheme name="">
      <a:majorFont>
        <a:latin typeface="Arial"/>
        <a:ea typeface="微软雅黑"/>
        <a:cs typeface="Arial"/>
      </a:majorFont>
      <a:minorFont>
        <a:latin typeface="Arial"/>
        <a:ea typeface="华文细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00"/>
        </a:accent1>
        <a:accent2>
          <a:srgbClr val="FF8A15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E57B12"/>
        </a:accent6>
        <a:hlink>
          <a:srgbClr val="463900"/>
        </a:hlink>
        <a:folHlink>
          <a:srgbClr val="FFF0A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微软雅黑</vt:lpstr>
      <vt:lpstr>华文细黑</vt:lpstr>
      <vt:lpstr>Wingdings</vt:lpstr>
      <vt:lpstr>Tahoma</vt:lpstr>
      <vt:lpstr>宋体</vt:lpstr>
      <vt:lpstr>MS UI Gothic</vt:lpstr>
      <vt:lpstr>Times New Roman</vt:lpstr>
      <vt:lpstr>隶书</vt:lpstr>
      <vt:lpstr>Office Theme</vt:lpstr>
      <vt:lpstr>PowerPoint Presentation</vt:lpstr>
      <vt:lpstr>一、指导思想</vt:lpstr>
      <vt:lpstr>二、教材分析</vt:lpstr>
      <vt:lpstr>PowerPoint Presentation</vt:lpstr>
      <vt:lpstr>PowerPoint Presentation</vt:lpstr>
      <vt:lpstr>PowerPoint Presentation</vt:lpstr>
      <vt:lpstr>蹲踞式跳远图解</vt:lpstr>
      <vt:lpstr>挺身式跳远图解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2024-09-18T13:24:39.503</cp:lastPrinted>
  <dcterms:created xsi:type="dcterms:W3CDTF">2024-09-18T05:24:39Z</dcterms:created>
  <dcterms:modified xsi:type="dcterms:W3CDTF">2024-09-18T05:24:40Z</dcterms:modified>
</cp:coreProperties>
</file>