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65778-72EF-4A40-B799-9FC97033A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4C5BE-A923-4F65-BEFD-AB7EE0D07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F2EE2-7E3E-4BB6-AFA1-E11A5718B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028A6-2EBB-4CD9-8333-7ED41F713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36F03C-9A4D-4A63-8F73-434C6DEA3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CD0BC0-94DC-4030-8DA8-4C3560D77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7D2883-0732-41F1-B314-C9D3853F9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AD33C-5A07-403F-B361-86C324652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8C94D-7B0B-426E-949E-1EC7137C9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48750-EE09-489A-B4F8-6E022E516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E854C-BE5A-415A-8AC3-B0B8FC41E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2616005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物理单招考试解题技巧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考试大纲分析与解读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选择题解题技巧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填空题解题技巧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计算题解题技巧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实验题解题技巧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图形图像题解题技巧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复习备考策略与建议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考试大纲分析与解读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考试范围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涵盖力学、热学、电磁学、光学和原子物理等基础知识。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考试形式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采用笔试形式，包括选择题、填空题和计算题等。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考试要求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要求考生掌握基本概念、定理和公式，具备分析问题和解决问题的能力。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考试大纲内容概述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力学中的牛顿运动定律、动量定理和能量守恒定律；电磁学中的库仑定律、电场强度和电势等基本概念；光学中的折射、反射和干涉等现象。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复杂力学系统的分析和计算；电磁感应和电磁波的理解和应用；光学的干涉和衍射等高级概念。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考试重点与难点剖析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填空题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占总分值的20%左右，要求考生填写关键数值或公式。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占总分值的40%左右，主要考察综合应用能力和复杂问题的解决能力。其中，力学和电磁学部分的计算题分值较高。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占总分值的40%左右，主要考察基础概念和简单计算。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历年真题题型及分值分布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选择题解题技巧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228" b="1228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利用概念、规律和事实直接看准某一选项是完全肯定的，其他选项是不正确的。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对于一些基本概念和理论，可以通过直接判断法快速选出正确答案。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直接判断法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剩余选项中的某一个就是正确的答案。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对不能完全肯定的选项，通过一定的分析，排除掉一部分选项。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排除法适用于选项较多且包含错误选项的情况。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排除法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特殊值代入法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将某个特殊值代入选项，通过计算或推理得出正确答案。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特殊值可以是特定数值、极端情况或特殊物理状态等。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特殊值代入法适用于选项中包含可计算或可推理的表达式的情况。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根据题意画出物理图像，通过观察图像的特点和规律得出正确答案。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图像法适用于涉及运动学、动力学等可以用图像表示的物理问题。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在使用图像法时，需要注意图像的准确性和完整性，以及图像与题目要求的对应关系。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图像法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填空题解题技巧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明确题目要求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仔细阅读题目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认真审题，理解题目所问，明确题目要求填写的内容。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注意单位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物理题目中常常涉及到单位换算，要注意题目中要求的单位，避免因单位错误而失分。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掌握物理基本概念和规律，能够从题目中挖掘出隐含的条件。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理解物理概念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对题目所描述的物理过程进行深入分析，找出其中的内在联系和隐含条件。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分析物理过程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挖掘隐含条件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1667" b="11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注意格式规范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按照题目要求的格式进行书写，如需要填写数值和单位时，要注意数值和单位的书写规范。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书写工整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保持卷面整洁，字迹清晰，方便阅卷老师辨认。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使用专业术语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在解答过程中使用规范的物理术语和符号，避免使用口语化或不规范的表达。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规范书写格式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计算题解题技巧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https://d.book118.com/717026160052006026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2024-08-31T09:15:52.725</cp:lastPrinted>
  <dcterms:created xsi:type="dcterms:W3CDTF">2024-08-31T01:15:52Z</dcterms:created>
  <dcterms:modified xsi:type="dcterms:W3CDTF">2024-08-31T01:15:55Z</dcterms:modified>
</cp:coreProperties>
</file>