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18737-C0C3-418F-B812-DBB772BF0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B68B5-A7FD-4C27-93E8-B8E675D1C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8D65A-CC44-4F69-B35B-C58E8DE75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C6DB5-DFF7-4377-9CB0-02A49ED65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282C3A-6353-46ED-8058-A66335773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E6696A-9790-488D-B10E-2AAC91AC0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B4C925-F230-4B21-88A1-6B6CA4581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390EE-DA4C-498C-B6CC-D78CD7FD6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58872-20E6-4DF2-A6CE-AD616D8B0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79548-21A2-45C0-8CBE-80FCECE7E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6CE1B-DDA6-4A87-9D6F-5A77BBF02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321540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加固工程BIM应用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加固工程BIM技术概述
 加固工程BIM模型构建
 加固工程BIM信息管理
 加固工程BIM可视化应用
 加固工程BIM协同作业应用
 加固工程BIM安全管理应用
 加固工程BIM进度管理应用
 加固工程BIM成本管理应用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加固工程BIM技术概述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加固工程BIM应用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加固工程BIM技术概述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加固工程BIM建模技术：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利用BIM技术构建加固工程的三维模型,实现对加固工程的整体可视化,方便设计人员和施工人员对加固工程进行分析和评估。</a:t>
            </a:r>
          </a:p>
          <a:p>
            <a:r>
              <a:t>2. 基于BIM模型,可以模拟加固工程的施工过程,对加固工程的施工方案进行优化,提高施工效率和质量。</a:t>
            </a:r>
          </a:p>
          <a:p>
            <a:r>
              <a:t>3. BIM模型可以与其他软件进行集成,实现加固工程的协同设计和施工,提高加固工程的质量和效率。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加固工程BIM协同管理技术：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利用BIM技术建立加固工程的协同管理平台,实现加固工程各参与方之间的信息共享和协同工作,提高加固工程的管理效率和质量。</a:t>
            </a:r>
          </a:p>
          <a:p>
            <a:r>
              <a:t>2. 基于BIM模型,可以进行加固工程的进度管理和质量管理,及时发现和解决加固工程中的问题,确保加固工程的顺利进行。</a:t>
            </a:r>
          </a:p>
          <a:p>
            <a:r>
              <a:t>3. BIM模型可以为加固工程提供竣工后的运维管理信息,方便运维人员对加固工程进行维护和管理,延长加固工程的使用寿命。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加固工程BIM技术概述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加固工程BIM安全管理技术：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利用BIM技术建立加固工程的安全管理平台,实现加固工程的安全风险识别和评估,制定加固工程的安全管理措施,提高加固工程的安全管理水平。</a:t>
            </a:r>
          </a:p>
          <a:p>
            <a:r>
              <a:t>2. 基于BIM模型,可以进行加固工程的安全培训和演练,提高加固工程施工人员的安全意识和技能,减少加固工程中的安全事故发生。</a:t>
            </a:r>
          </a:p>
          <a:p>
            <a:r>
              <a:t>3. BIM模型可以为加固工程提供安全管理信息,方便安全管理人员对加固工程进行监督和检查,确保加固工程的安全管理工作落到实处。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加固工程BIM成本管理技术：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利用BIM技术建立加固工程的成本管理平台,实现加固工程的成本核算和控制,提高加固工程的成本管理水平。</a:t>
            </a:r>
          </a:p>
          <a:p>
            <a:r>
              <a:t>2. 基于BIM模型,可以进行加固工程的成本预算和估算,为加固工程的投资决策提供依据,提高加固工程的投资效益。</a:t>
            </a:r>
          </a:p>
          <a:p>
            <a:r>
              <a:t>3. BIM模型可以为加固工程提供成本管理信息,方便成本管理人员对加固工程进行监督和检查,确保加固工程的成本管理工作落到实处。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加固工程BIM技术概述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加固工程BIM绿色施工技术：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利用BIM技术建立加固工程的绿色施工平台,实现加固工程的绿色施工管理,提高加固工程的绿色施工水平。</a:t>
            </a:r>
          </a:p>
          <a:p>
            <a:r>
              <a:t>2. 基于BIM模型,可以进行加固工程的绿色施工设计和施工方案优化,提高加固工程的绿色施工效率和质量。</a:t>
            </a:r>
          </a:p>
          <a:p>
            <a:r>
              <a:t>3. BIM模型可以为加固工程提供绿色施工信息,方便绿色施工管理人员对加固工程进行监督和检查,确保加固工程的绿色施工工作落到实处。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加固工程BIM运维管理技术：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利用BIM技术建立加固工程的运维管理平台,实现加固工程的运维管理,提高加固工程的运维水平。</a:t>
            </a:r>
          </a:p>
          <a:p>
            <a:r>
              <a:t>2. 基于BIM模型,可以进行加固工程的运维计划和安排,提高加固工程的运维效率和质量。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加固工程BIM模型构建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加固工程BIM应用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加固工程BIM模型构建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加固工程BIM模型构建的原则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实用性原则：BIM模型应满足加固工程实际需求，为工程设计、施工、验收等提供有效支持，充分体现BIM技术的实用价值。</a:t>
            </a:r>
          </a:p>
          <a:p>
            <a:r>
              <a:t>2. 可靠性原则：BIM模型应以准确、可靠的原始数据为基础，经过严格的质量控制，确保模型的准确性和可靠性，为加固工程的决策提供可靠依据。</a:t>
            </a:r>
          </a:p>
          <a:p>
            <a:r>
              <a:t>3. 可视化原则：BIM模型应具有良好的可视化效果，能够清晰直观地展示加固工程的整体结构、构件细节、施工过程等，便于设计人员、施工人员、管理人员等各方人员进行沟通交流。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加固工程BIM模型构建的主要内容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建筑结构模型：包括建筑物的整体结构、构件细节、荷载分布等信息，是BIM模型的基础。</a:t>
            </a:r>
          </a:p>
          <a:p>
            <a:r>
              <a:t>2. 加固结构模型：包括加固方案、加固构件、加固材料等信息，是BIM模型的关键组成部分。</a:t>
            </a:r>
          </a:p>
          <a:p>
            <a:r>
              <a:t>3. 机电系统模型：包括水电暖通风、消防、智能控制等系统的信息，是BIM模型的重要组成部分。</a:t>
            </a:r>
          </a:p>
          <a:p>
            <a:r>
              <a:t>4. 施工组织模型：包括施工顺序、施工方法、施工资源等信息，是BIM模型的重要组成部分。</a:t>
            </a:r>
          </a:p>
          <a:p>
            <a:r>
              <a:t>5. 成本模型：包括工程造价、材料成本、人工成本等信息，是BIM模型的重要组成部分。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加固工程BIM模型构建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加固工程BIM模型构建的方法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基于Revit软件的BIM模型构建方法：Revit是Autodesk公司开发的一款建筑信息模型软件，广泛应用于建筑、结构、机电等领域。Revit具有强大的建模功能，可以快速准确地创建BIM模型。</a:t>
            </a:r>
          </a:p>
          <a:p>
            <a:r>
              <a:t>2. 基于Tekla Structures软件的BIM模型构建方法：Tekla Structures是Tekla公司开发的一款钢结构设计和建模软件，广泛应用于钢结构建筑、桥梁、塔架等领域。Tekla Structures具有强大的建模功能，可以快速准确地创建BIM模型。</a:t>
            </a:r>
          </a:p>
          <a:p>
            <a:r>
              <a:t>3. 基于Bentley STAAD.Pro软件的BIM模型构建方法：Bentley STAAD.Pro是Bentley Systems公司开发的一款结构分析和设计软件，广泛应用于建筑、结构、桥梁等领域。Bentley STAAD.Pro具有强大的建模功能，可以快速准确地创建BIM模型。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加固工程BIM信息管理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加固工程BIM应用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加固工程BIM信息管理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加固工程BIM模型的建立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加固工程BIM模型的建立是加固工程BIM应用的基础，是实现加固工程BIM信息化管理的前提。</a:t>
            </a:r>
          </a:p>
          <a:p>
            <a:r>
              <a:t>2. 加固工程BIM模型的建立可以采用多种方法，但最常见的是利用现有加固工程图纸进行建模。</a:t>
            </a:r>
          </a:p>
          <a:p>
            <a:r>
              <a:t>3. 在建立加固工程BIM模型时，应注意以下几点：</a:t>
            </a:r>
          </a:p>
          <a:p>
            <a:r>
              <a:t>  - 模型的精度和质量应满足加固工程的实际需求。</a:t>
            </a:r>
          </a:p>
          <a:p>
            <a:r>
              <a:t>  </a:t>
            </a:r>
          </a:p>
          <a:p>
            <a:r>
              <a:t>  - 模型应包含加固工程的所有相关信息，包括原结构信息、加固结构信息、荷载信息等。</a:t>
            </a:r>
          </a:p>
          <a:p>
            <a:r>
              <a:t>  </a:t>
            </a:r>
          </a:p>
          <a:p>
            <a:r>
              <a:t>  - 模型应具有良好的组织性和结构性，以便于后续的加固工程信息管理和分析。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加固工程BIM模型的应用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加固工程BIM模型可以用于加固工程的施工模拟，帮助施工人员提前发现并解决潜在的施工问题。</a:t>
            </a:r>
          </a:p>
          <a:p>
            <a:r>
              <a:t>2. 加固工程BIM模型可以用于加固工程的进度管理，帮助项目管理人员实时跟踪加固工程的进度，并及时发现和解决进度滞后的问题。</a:t>
            </a:r>
          </a:p>
          <a:p>
            <a:r>
              <a:t>3. 加固工程BIM模型可以用于加固工程的质量管理，帮助质量管理人员对加固工程的质量进行全面检查和控制。</a:t>
            </a:r>
          </a:p>
          <a:p>
            <a:r>
              <a:t>4. 加固工程BIM模型可以用于加固工程的安全管理，帮助安全管理人员及时发现并消除加固工程中的安全隐患，确保加固工程的安全进行。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加固工程BIM信息管理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加固工程BIM模型的信息提取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加固工程BIM模型中包含了丰富的信息，这些信息可以被提取出来用于加固工程的管理和分析。</a:t>
            </a:r>
          </a:p>
          <a:p>
            <a:r>
              <a:t>2. 加固工程BIM模型信息提取的方法有很多，但最常用的是利用BIM软件自带的信息提取功能。</a:t>
            </a:r>
          </a:p>
          <a:p>
            <a:r>
              <a:t>3. 加固工程BIM模型信息提取后，可以用于以下方面：</a:t>
            </a:r>
          </a:p>
          <a:p>
            <a:r>
              <a:t>  - 加固工程的成本分析。</a:t>
            </a:r>
          </a:p>
          <a:p>
            <a:r>
              <a:t>  </a:t>
            </a:r>
          </a:p>
          <a:p>
            <a:r>
              <a:t>  - 加固工程的进度分析。</a:t>
            </a:r>
          </a:p>
          <a:p>
            <a:r>
              <a:t>  </a:t>
            </a:r>
          </a:p>
          <a:p>
            <a:r>
              <a:t>  - 加固工程的安全分析。</a:t>
            </a:r>
          </a:p>
          <a:p>
            <a:r>
              <a:t>  </a:t>
            </a:r>
          </a:p>
          <a:p>
            <a:r>
              <a:t>  - 加固工程的质量分析。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加固工程BIM模型的共享与协同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加固工程BIM模型是加固工程信息的重要载体，需要在加固工程的参与者之间共享和协同。</a:t>
            </a:r>
          </a:p>
          <a:p>
            <a:r>
              <a:t>2. 加固工程BIM模型的共享与协同可以采用多种方式，但最常见的是利用BIM协同平台。</a:t>
            </a:r>
          </a:p>
          <a:p>
            <a:r>
              <a:t>3. 加固工程BIM模型的共享与协同可以带来以下好处：</a:t>
            </a:r>
          </a:p>
          <a:p>
            <a:r>
              <a:t>  - 提高加固工程的效率。</a:t>
            </a:r>
          </a:p>
          <a:p>
            <a:r>
              <a:t>  </a:t>
            </a:r>
          </a:p>
          <a:p>
            <a:r>
              <a:t>  - 降低加固工程的成本。</a:t>
            </a:r>
          </a:p>
          <a:p>
            <a:r>
              <a:t>  </a:t>
            </a:r>
          </a:p>
          <a:p>
            <a:r>
              <a:t>  - 提高加固工程的质量。</a:t>
            </a:r>
          </a:p>
          <a:p>
            <a:r>
              <a:t>  </a:t>
            </a:r>
          </a:p>
          <a:p>
            <a:r>
              <a:t>  - 提高加固工程的安全。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加固工程BIM信息管理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加固工程BIM模型的归档与管理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加固工程BIM模型是加固工程的重要资产，需要妥善归档和管理。</a:t>
            </a:r>
          </a:p>
          <a:p>
            <a:r>
              <a:t>2. 加固工程BIM模型的归档与管理可以采用多种方式，但最常见的是利用BIM文档管理系统。</a:t>
            </a:r>
          </a:p>
          <a:p>
            <a:r>
              <a:t>3. 加固工程BIM模型的归档与管理可以带来以下好处：</a:t>
            </a:r>
          </a:p>
          <a:p>
            <a:r>
              <a:t>  - 保护加固工程BIM模型免遭丢失或损坏。</a:t>
            </a:r>
          </a:p>
          <a:p>
            <a:r>
              <a:t>  </a:t>
            </a:r>
          </a:p>
          <a:p>
            <a:r>
              <a:t>  - 方便加固工程BIM模型的查询和利用。</a:t>
            </a:r>
          </a:p>
          <a:p>
            <a:r>
              <a:t>  </a:t>
            </a:r>
          </a:p>
          <a:p>
            <a:r>
              <a:t>  - 提高加固工程BIM模型的利用率。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加固工程BIM应用的发展趋势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加固工程BIM应用正朝着以下几个方向发展：</a:t>
            </a:r>
          </a:p>
          <a:p>
            <a:r>
              <a:t>  - BIM模型的精细化和智能化。</a:t>
            </a:r>
          </a:p>
          <a:p>
            <a:r>
              <a:t>  </a:t>
            </a:r>
          </a:p>
          <a:p>
            <a:r>
              <a:t>  - BIM模型的共享与协同更加便捷和高效。</a:t>
            </a:r>
          </a:p>
          <a:p>
            <a:r>
              <a:t>  </a:t>
            </a:r>
          </a:p>
          <a:p>
            <a:r>
              <a:t>  - BIM模型的应用范围更加广泛。</a:t>
            </a:r>
          </a:p>
          <a:p>
            <a:r>
              <a:t>  </a:t>
            </a:r>
          </a:p>
          <a:p>
            <a:r>
              <a:t>  - BIM模型与其他信息技术的集成更加紧密。</a:t>
            </a:r>
          </a:p>
          <a:p>
            <a:r>
              <a:t>2. 加固工程BIM应用的发展趋势将对加固工程的管理和施工产生深远的影响。</a:t>
            </a:r>
          </a:p>
          <a:p>
            <a:r>
              <a:t>3. 加固工程BIM应用的发展趋势将为加固工程行业带来新的机遇和挑战。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加固工程BIM可视化应用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加固工程BIM应用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加固工程BIM可视化应用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加固工程BIM模型构建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利用三维扫描技术获取加固工程现场现状数据，建立三维点云模型。</a:t>
            </a:r>
          </a:p>
          <a:p>
            <a:r>
              <a:t>2. 将三维点云模型导入BIM软件，进行数据处理和建模，形成加固工程BIM模型。</a:t>
            </a:r>
          </a:p>
          <a:p>
            <a:r>
              <a:t>3. BIM模型应包含加固工程的建筑结构、构件、设备、管线等信息，并与原有建筑模型进行整合，形成完整的加固工程BIM模型。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加固工程BIM可视化应用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利用BIM模型建立加固工程的三维可视化模型，直观展现加固工程的整体结构、构件、设备、管线等信息。</a:t>
            </a:r>
          </a:p>
          <a:p>
            <a:r>
              <a:t>2. 通过三维可视化模型，可以对加固工程进行虚拟漫游、剖切、旋转等操作，便于设计人员、施工人员和管理人员对加固工程进行全方位了解。</a:t>
            </a:r>
          </a:p>
          <a:p>
            <a:r>
              <a:t>3. 三维可视化模型还可以用于加固工程的施工模拟、进度管理、质量控制等，提高加固工程的施工效率和质量。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加固工程BIM可视化应用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加固工程BIM协同应用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利用BIM模型建立加固工程的信息共享平台，实现设计人员、施工人员、管理人员等不同参与方之间信息的共享和协同。</a:t>
            </a:r>
          </a:p>
          <a:p>
            <a:r>
              <a:t>2. 通过BIM协同平台，可以实现加固工程的设计、施工、管理等环节的无缝衔接，提高加固工程的整体效率和质量。</a:t>
            </a:r>
          </a:p>
          <a:p>
            <a:r>
              <a:t>3. BIM协同平台还可以用于加固工程的变更管理、质量控制、进度管理等，提高加固工程的管理水平。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加固工程BIM碰撞检测应用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利用BIM模型进行碰撞检测，识别加固工程中可能存在的构件碰撞、管线碰撞等问题。</a:t>
            </a:r>
          </a:p>
          <a:p>
            <a:r>
              <a:t>2. 通过碰撞检测，可以提前发现加固工程中的潜在问题，并及时进行调整，避免在施工过程中出现返工、延误等问题。</a:t>
            </a:r>
          </a:p>
          <a:p>
            <a:r>
              <a:t>3. 碰撞检测还可以用于加固工程的优化设计，避免设计不合理导致的构件碰撞、管线碰撞等问题。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https://d.book118.com/717032154000006042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加固工程BIM技术概述</vt:lpstr>
      <vt:lpstr> 加固工程BIM技术概述</vt:lpstr>
      <vt:lpstr> 加固工程BIM技术概述</vt:lpstr>
      <vt:lpstr> 加固工程BIM技术概述</vt:lpstr>
      <vt:lpstr> 加固工程BIM模型构建</vt:lpstr>
      <vt:lpstr> 加固工程BIM模型构建</vt:lpstr>
      <vt:lpstr> 加固工程BIM模型构建</vt:lpstr>
      <vt:lpstr> 加固工程BIM信息管理</vt:lpstr>
      <vt:lpstr> 加固工程BIM信息管理</vt:lpstr>
      <vt:lpstr> 加固工程BIM信息管理</vt:lpstr>
      <vt:lpstr> 加固工程BIM信息管理</vt:lpstr>
      <vt:lpstr> 加固工程BIM可视化应用</vt:lpstr>
      <vt:lpstr> 加固工程BIM可视化应用</vt:lpstr>
      <vt:lpstr> 加固工程BIM可视化应用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2024-09-15T00:29:31.898</cp:lastPrinted>
  <dcterms:created xsi:type="dcterms:W3CDTF">2024-09-14T16:29:31Z</dcterms:created>
  <dcterms:modified xsi:type="dcterms:W3CDTF">2024-09-14T16:29:33Z</dcterms:modified>
</cp:coreProperties>
</file>