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F3300-6937-47CF-A05E-B21E7AB59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7DB95-2726-4A76-92AB-A3F4D5646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52C42-3591-4F34-8858-AC049AC14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A6C41-7312-415A-8AEE-12C99A05F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8B3E21-73DD-481C-8F13-9DA17BB9C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A049E6-3054-49D8-B12E-E6AD8E086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710E07-4400-4469-A2E2-4486E419A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0ADF7-3BF5-4339-9F21-A42237F59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A8902-B2D5-4E35-B99B-5013FE5FB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C2A14-DF55-47B0-97C4-8CAA95174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F53E0-C059-4E90-BA99-551FE49AA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3414211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计算机仿真原理及应用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计算机仿真概述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计算机仿真原理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计算机仿真技术应用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计算机仿真实验设计与实现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计算机仿真技术发展趋势与挑战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计算机仿真概述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计算机仿真的定义与发展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计算机仿真是指利用计算机技术和数学模型，对实际系统或过程进行模拟、分析和预测的一种方法。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计算机仿真技术经历了从简单模拟到复杂系统仿真的发展过程，随着计算机技术的不断进步，仿真技术的精度和效率也不断提高。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在航空航天、汽车、机械等工程领域，计算机仿真可以用于产品设计、性能分析和优化等方面。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在医学领域，计算机仿真可以用于手术模拟、药物研发、病理研究等方面，提高医疗水平和治疗效果。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军事领域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在军事领域，计算机仿真可以用于作战模拟、武器装备研发、战略规划等方面，提高军事行动的效率和准确性。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计算机仿真的应用领域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提高设计和决策水平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计算机仿真可以提供详细的数据和可视化结果，帮助设计师和决策者更好地理解问题和做出决策。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推动科技创新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计算机仿真技术可以模拟复杂系统和过程，为科技创新提供有力支持，推动科技进步和社会发展。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降低成本和风险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通过计算机仿真，可以在实际制造或实施前对方案进行验证和评估，从而降低成本和风险。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计算机仿真的意义与价值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计算机仿真原理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系统建模原理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建立模型后，需要进行验证和校准，以确保模型的准确性和可靠性。验证方法包括理论验证和实验验证，校准则是通过调整模型参数来使模型输出与实际系统输出一致。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模型验证与校准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系统建模是构建系统模型的过程，通过抽象、简化和形式化等方法，将实际系统转化为计算机可处理的数学模型。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系统建模概念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常见的建模方法包括物理建模、数学建模和混合建模等，其中数学建模是最常用的方法，通过建立数学方程来描述系统行为。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建模方法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数值计算是运用数学方法，通过计算机进行近似计算的过程，是计算机仿真的基础。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数值计算概念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包括有限差分法、有限元法、有限体积法等，这些方法在求解偏微分方程时非常有效。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常见数值计算方法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由于计算机采用有限精度的二进制表示数，因此数值计算过程中会产生误差。误差来源包括截断误差、舍入误差和迭代误差等。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数值计算误差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数值计算方法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常见数据可视化工具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包括Matplotlib、Seaborn、Plotly等Python库，以及Excel、Tableau等商业软件。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数据可视化原则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为了使数据可视化更加有效，需要遵循一些原则，如选择合适的图表类型、保持简洁明了、使用颜色对比等。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数据可视化是将大量数据转化为图形或图像的过程，以便更好地理解和分析数据。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ANSYS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ANSYS是一款广泛应用的工程仿真软件，可用于结构、流体、电磁等领域的仿真分析。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COMSOL Multiphysics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COMSOL是一款多物理场仿真软件，可用于模拟复杂的物理现象和工程问题。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MATLAB/Simulink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MATLAB是一款强大的数学计算软件，Simulink是其配套的图形化仿真环境，可用于控制系统、信号处理等领域的仿真。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计算机仿真软件介绍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计算机仿真技术应用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虚拟战场环境仿真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武器装备性能仿真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人员训练模拟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军事领域应用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通过计算机仿真技术，可以构建高度逼真的虚拟战场环境，用于战术演练、作战计划制定和作战效果评估。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利用计算机仿真技术，可以对武器装备的性能进行模拟和预测，为武器装备的研制、改进和使用提供科学依据。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计算机仿真技术可以模拟实战场景，为军事人员提供接近实战的训练环境，提高训练效果和质量。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航空航天领域应用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通过计算机仿真技术，可以对飞行器的气动性能、结构强度、控制系统等进行模拟和分析，为飞行器设计提供优化方案。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航天任务规划与仿真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利用计算机仿真技术，可以对航天任务进行全程仿真，包括发射、轨道转移、在轨运行、返回等各个阶段，为任务成功提供保障。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航空航天器故障诊断与预测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计算机仿真技术可以对航空航天器的故障模式进行模拟和预测，为故障诊断和预测性维护提供技术支持。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飞行器设计与性能仿真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汽车设计与性能仿真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通过计算机仿真技术，可以对汽车的车身结构、动力系统、底盘系统等进行模拟和分析，为汽车设计提供优化方案。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汽车碰撞安全性仿真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利用计算机仿真技术，可以对汽车的碰撞过程进行模拟和分析，评估汽车的碰撞安全性，为汽车安全设计提供依据。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汽车智能驾驶仿真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计算机仿真技术可以模拟复杂的交通环境和驾驶场景，为汽车智能驾驶系统的开发和测试提供有力支持。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汽车工业领域应用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电力系统仿真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通过计算机仿真技术，可以对电力系统的运行状态进行模拟和预测，为电力系统的规划、设计和运行管理提供科学依据。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化工过程仿真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利用计算机仿真技术，可以对化工过程的反应机理、工艺流程、设备性能等进行模拟和分析，为化工过程优化和安全生产提供保障。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生物医学仿真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计算机仿真技术可以模拟人体生理系统和疾病发展过程，为生物医学研究和医学教育提供有力支持。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其他领域应用案例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https://d.book118.com/717034142114006035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2024-09-10T02:42:04.513</cp:lastPrinted>
  <dcterms:created xsi:type="dcterms:W3CDTF">2024-09-09T18:42:04Z</dcterms:created>
  <dcterms:modified xsi:type="dcterms:W3CDTF">2024-09-09T18:42:06Z</dcterms:modified>
</cp:coreProperties>
</file>