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8F4BCC-17B5-4857-8974-A81E6FF19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6D4A7-46E1-4339-89B8-CA4DF7D5E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F6B74-5036-49E6-BCEB-FBB3C5362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F41566-109F-4D35-A200-D0FA4F3A6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C92D09-EB23-4323-8E01-A0B99B825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F5B267-29C1-49EB-9920-9364EE65A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B0D1B4-6E65-4559-9B76-9122053D5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FD1DFF-A126-4BC5-AFA7-6645B9C08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D9A1E3-9E5A-4C09-B8BF-E1AFB04E8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4EEAC-06DC-4FBD-AFD2-783CF82B9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827D2-19C5-4067-AFEA-F280C9B38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0350321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唇腭裂病人术后护理PPT课件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唇腭裂术后护理概述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唇腭裂术后日常护理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唇腭裂术后并发症的预防与处理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唇腭裂术后康复指导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唇腭裂术后护理的未来展望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唇腭裂术后护理概述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促进术后恢复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通过科学合理的护理，可以帮助唇腭裂病人尽快恢复身体健康，减少并发症的发生。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良好的术后护理可以改善唇腭裂病人的生活质量，使他们能够更好地融入社会，提高自信心。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有效的术后护理可以预防感染、出血等并发症，降低复发风险，提高手术效果。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唇腭裂术后护理的重要性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术后应定期清洁口腔，以预防感染和促进伤口愈合。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保持口腔清洁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采取适当的措施缓解病人的疼痛感，提高他们的舒适度。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减轻疼痛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根据病人的情况提供适当的营养支持，以满足术后恢复的营养需求。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关注病人的心理状态，提供必要的心理支持，帮助他们克服术后焦虑和抑郁情绪。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唇腭裂术后护理的目标和原则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感染问题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术后感染是常见的并发症之一，应采取措施预防感染，如定期更换敷料、保持口腔清洁等。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疼痛问题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术后疼痛是常见的症状之一，应采取适当的止痛措施，如口服止痛药、冷敷等。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出血问题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术后出血也是常见的并发症之一，应密切观察病情，及时采取止血措施。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呼吸道问题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唇腭裂手术后可能影响呼吸道通畅，应保持呼吸道通畅，及时处理呼吸道分泌物。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唇腭裂术后护理的常见问题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唇腭裂术后日常护理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每天早晚刷牙，饭后漱口，使用软毛牙刷和含氟牙膏，避免口腔感染。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保持口腔清洁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术后定期进行口腔检查，及时发现并处理口腔问题，如牙周病、龋齿等。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定期口腔检查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向病人及家属宣传口腔卫生知识，提高他们的口腔保健意识。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口腔卫生教育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口腔清洁护理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术后应以软食为主，避免过硬、过烫、刺激性食物，以免损伤手术部位。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软食为主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营养均衡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保证摄入足够的蛋白质、维生素和矿物质，促进伤口愈合和身体恢复。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根据病人的具体情况，逐步调整饮食，从流质、半流质到软食，逐渐恢复正常饮食。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术后给予适当的止痛药和消炎药，缓解疼痛和肿胀。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术后24小时内可进行冰敷，减少肿胀和疼痛。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指导病人进行深呼吸、冥想等放松技巧，缓解疼痛和紧张情绪。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放松技巧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心理疏导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术后给予病人心理疏导和支持，缓解焦虑、抑郁等情绪问题。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家属支持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鼓励家属给予病人关爱和支持，共同度过术后恢复期。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提供社会资源支持，如志愿者服务、康复中心等，帮助病人更好地融入社会生活。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唇腭裂术后并发症的预防与处理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感染的预防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感染的处理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保持口腔卫生，定期刷牙、漱口；避免伤口接触水、食物残渣等污染物；遵循医生的抗生素使用建议。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若出现感染症状，如红肿、疼痛、发热等，应及时就医；医生会根据感染的严重程度，采取口服或静脉注射抗生素等治疗措施。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感染的预防与处理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https://d.book118.com/717035032130006035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2024-09-10T06:31:09.812</cp:lastPrinted>
  <dcterms:created xsi:type="dcterms:W3CDTF">2024-09-09T22:31:09Z</dcterms:created>
  <dcterms:modified xsi:type="dcterms:W3CDTF">2024-09-09T22:31:12Z</dcterms:modified>
</cp:coreProperties>
</file>