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1A7788-FEA8-47E1-AD8B-C0B68987C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84561-8CAA-4121-9285-A9BFC5B84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F86D53-F073-4E3B-A89A-87C05A1E6B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48C3E5-9D63-4120-9BC1-DE19A7A0F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AB312-08CE-42CA-9029-AEB35FD812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5BFBCF-CE4C-4788-AB43-44FD8F5F4B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053D86-2BE8-4EDD-BC73-91DC65BA21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05A071-3F42-4AEE-A81D-93AE7D38D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18845-3F0E-46AB-8BCD-E92FE4B2A1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99BB4-27B5-4257-BEF7-BC8735C7C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E1E5C-18A4-44CF-B143-D398B42EA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035105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危化品特种作业人员防护装备的使用方法</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危化品特种作业概述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防护装备种类与功能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防护装备选用原则与方法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防护装备佩戴与使用规范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防护装备保养与维护要求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实际案例分析与经验分享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危化品特种作业概述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2015版）》，危化品可分为爆炸品、压缩气体和液化气体、易燃液体、易燃固体、自燃物品和遇湿易燃物品、氧化剂和有机过氧化物、毒害品和感染性物品、放射性物品、腐蚀品等九大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包括电工作业、焊接与热切割作业、高处作业、制冷与空调作业、煤矿安全作业、金属非金属矿山安全作业、石油天然气安全作业、冶金（有色）生产安全作业、危险化学品安全作业等。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危险性大，容易发生人员伤亡事故，对操作者本人、他人及周围设施的安全有重大危害。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其他危害</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如高处坠落、物体打击等。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电气危害</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接触电气设备，存在触电风险。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机械危害</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操作危险机械设备，存在机械伤害风险。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化学危害</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接触有毒有害化学物质，可能导致中毒或长期健康影响。</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物理危害</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面临高温、低温、噪声、振动等物理因素，可能对健康造成不良影响。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作业人员面临的风险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防护装备种类与功能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514" r="295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保护头部免受坠物、碰撞等伤害，应选择合适大小并系好帽带。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安全帽</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防止化学飞溅伤害面部，需与护目镜配合使用。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防护面罩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头部防护装备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427" b="184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提供洁净空气，防止吸入有毒气体和粉尘，应选择合适型号并定期更换滤毒罐。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在缺氧或有毒环境中提供呼吸支持，需定期检查气瓶压力和面罩密封性。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呼吸防护装备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空气呼吸器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防毒面具</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防化服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防止化学品对皮肤和身体的伤害，应选择适当防护等级的防化服。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隔热服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在高温环境下提供隔热保护，需定期检查服装完整性和隔热性能。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身体防护装备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手部与足部防护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耐酸碱手套</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保护手部免受酸碱等化学品的伤害，应选择适当材质和厚度的手套。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防砸鞋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保护足部免受重物砸伤和穿刺伤害，需选择符合安全标准的防砸鞋。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防护装备选用原则与方法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选择具有呼吸防护功能的装备，如正压式空气呼吸器，确保作业人员呼吸安全。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密闭空间作业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375" r="18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高温环境作业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25" b="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腐蚀性环境作业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选用耐高温、阻燃的防护服，配备隔热手套、隔热靴等，防止高温伤害。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选用耐酸碱、抗腐蚀的防护服和防护用品，如防化服、耐酸碱手套等。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根据作业环境选用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选用防静电、阻燃的防护服和防护用品，如防静电工作服、阻燃工作服等。</a:t>
            </a:r>
          </a:p>
        </p:txBody>
      </p:sp>
      <p:pic>
        <p:nvPicPr>
          <p:cNvPr id="5" name="Picture 5"/>
          <p:cNvPicPr>
            <a:picLocks noChangeAspect="1"/>
          </p:cNvPicPr>
          <p:nvPr/>
        </p:nvPicPr>
        <p:blipFill>
          <a:blip r:embed="rId2"/>
          <a:srcRect t="16625" b="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792" r="17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6625" b="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易燃易爆品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选用具有防毒功能的呼吸器和防护服，如全面罩防毒面具、防毒衣等。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有毒品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选用耐酸碱、抗腐蚀的防护服和防护用品，如耐酸碱工作服、耐酸碱手套等。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腐蚀性品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根据危化品种类选用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https://d.book118.com/717035105036006041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2024-09-13T23:12:02.622</cp:lastPrinted>
  <dcterms:created xsi:type="dcterms:W3CDTF">2024-09-13T15:12:02Z</dcterms:created>
  <dcterms:modified xsi:type="dcterms:W3CDTF">2024-09-13T15:12:04Z</dcterms:modified>
</cp:coreProperties>
</file>