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9FFEA-23C7-4D1B-9E4F-3DE5E97B3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09BF1-FBA6-43C1-BC44-4B3ED574C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6A7C9-9B13-4778-B4E9-BEB647134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20B22-33CD-4571-BD4F-1D321F999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42EB2D-A15F-4821-9285-6D8F68196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5305C2-BEDA-4124-9B13-16B92367F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C80DC6-9D36-47AF-9981-CBF70E2FF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B84E6-3252-44F8-A27C-713B84A36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C26DF-9563-4881-AEA8-301FAE9D5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3EB07-2D41-41B4-930B-D3473F552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BF249-49B7-4A7C-B909-BD3146928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3514306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计划执行情况报告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计划执行情况概述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各部门计划执行情况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计划执行中遇到的问题和解决方案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计划执行中的经验教训和改进措施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本报告旨在向相关领导和部门汇报计划的执行情况，总结成果，分析问题，并提出改进建议，以便更好地推动计划的实施。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随着公司业务的不断发展和市场竞争的加剧，制定并执行科学合理的计划对于公司的长远发展具有重要意义。本次计划执行报告涉及公司多个领域和部门，是对公司整体运营状况的一次全面梳理。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4314" b="4314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时间范围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本报告涵盖自计划启动之日起至当前时间点的执行情况。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涉及公司市场营销、产品研发、生产运营、财务管理等多个业务领域。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组织范围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包括公司高层领导、各业务部门负责人以及计划执行相关人员。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计划执行情况概述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计划执行总体情况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计划执行顺利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各相关部门在计划执行过程中保持紧密沟通与协作，确保计划顺利推进。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团队协作紧密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资源保障有力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计划所需的人力、物力、财力等资源得到充分保障，为计划的顺利执行提供了有力支撑。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本次计划自启动以来，各项工作均按照预定计划逐步推进，整体执行情况良好。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计划执行进度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时间节点把控准确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计划执行过程中，各关键时间节点均得到准确把控，确保计划按照预定时间推进。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工作量完成情况良好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截至目前，计划内各项工作量完成情况良好，达到预期目标。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后续工作安排明确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针对计划后续工作，已制定详细的工作计划和时间表，确保计划顺利推进。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经过各部门的共同努力，计划执行效果显著，各项预定目标均得到有效达成。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目标达成度高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成果质量优良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社会效益显著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计划执行过程中，注重成果质量的把控，确保各项成果达到优良水平。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本次计划的顺利执行，对于提升社会效益、推动相关行业发展具有积极意义。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计划执行效果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各部门计划执行情况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部门一按照计划要求，完成了各项任务，包括市场调研、产品设计、生产安排等。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任务完成情况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部门一在时间进度上把控较好，各项任务均按照预定时间节点完成。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时间进度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部门一内部团队协作紧密，成员之间沟通顺畅，有效推动了计划的执行。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部门一计划执行情况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部门二在计划执行过程中遇到了一些困难，导致部分任务未能按时完成，但经过调整和优化，最终完成了大部分任务。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任务完成情况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部门二在时间进度上存在一定延迟，但经过加班加点等措施，努力追赶进度，尽可能减少了对整体计划的影响。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时间进度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32" r="1743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部门二内部团队协作有待加强，部分成员之间的沟通不够顺畅，对计划执行产生了一定影响。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部门二计划执行情况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https://d.book118.com/717035143063006054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2024-09-28T18:50:30.465</cp:lastPrinted>
  <dcterms:created xsi:type="dcterms:W3CDTF">2024-09-28T10:50:30Z</dcterms:created>
  <dcterms:modified xsi:type="dcterms:W3CDTF">2024-09-28T10:50:32Z</dcterms:modified>
</cp:coreProperties>
</file>