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A800B0-7E31-4C55-A0CB-1019076D1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FB86B-806D-499C-8FC8-2B5107ED1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754F4-2127-4993-9101-72265B955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27F13-1049-40FD-A1A5-1D11C01F2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440D86-74B3-432A-AFAA-A08199F96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D7403B-A53A-4CD0-8923-13F2EAAE2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2087EEE-3189-4EAA-BC70-A45ADF42D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EEB93-1D3D-4FC3-B3BA-DE5C76456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EC7B0-946D-475C-AE81-08ABB9EAC5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94070-125E-4649-B07F-572ABE2C1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1957B2-2ED1-4017-887E-EC42F3AD3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3516100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学生常见疾病防治攻略之预防措施与健康建议指南实践研究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学生常见疾病概述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健康建议指南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推动学校健康教育工作的深入开展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通过本指南的实践研究，为学校健康教育工作提供有益参考和借鉴，推动健康教育工作的深入开展。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提高学生对常见疾病的认知和预防意识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通过本指南，希望学生能够更好地了解常见疾病的预防措施和重要性，增强自我保健意识。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促进学生身心健康发展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通过提供健康建议和实践方法，帮助学生养成良好的生活习惯和健康行为，促进身心健康发展。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常见疾病的预防措施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介绍常见疾病的预防措施，包括呼吸道疾病、消化道疾病、皮肤病等。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健康建议与实践方法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提供针对学生的健康建议和实践方法，包括合理饮食、充足睡眠、适度运动、心理调适等。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指南的实践效果与评估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汇报指南在学校中的实践效果，包括学生对指南的认知程度、实践情况以及健康状况的改善情况等。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学生常见疾病概述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1690717" y="1754201"/>
            <a:ext cx="0" cy="1869882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H="1">
            <a:off x="3928108" y="3956295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4871849" y="1688312"/>
            <a:ext cx="0" cy="1935770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 flipV="1">
            <a:off x="7951618" y="1661957"/>
            <a:ext cx="0" cy="1962125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cxnSp>
        <p:nvCxnSpPr>
          <p:cNvPr id="6" name="Connector 6"/>
          <p:cNvCxnSpPr/>
          <p:nvPr/>
        </p:nvCxnSpPr>
        <p:spPr>
          <a:xfrm flipH="1">
            <a:off x="7296941" y="3956295"/>
            <a:ext cx="0" cy="1896237"/>
          </a:xfrm>
          <a:prstGeom prst="line">
            <a:avLst/>
          </a:prstGeom>
          <a:ln w="9525">
            <a:solidFill>
              <a:srgbClr val="828181">
                <a:alpha val="100000"/>
              </a:srgbClr>
            </a:solidFill>
            <a:prstDash val="solid"/>
            <a:headEnd type="none"/>
            <a:tailEnd type="triangle"/>
          </a:ln>
        </p:spPr>
      </p:cxnSp>
      <p:sp>
        <p:nvSpPr>
          <p:cNvPr id="7" name="AutoShape 7"/>
          <p:cNvSpPr/>
          <p:nvPr/>
        </p:nvSpPr>
        <p:spPr>
          <a:xfrm>
            <a:off x="2068049" y="1747455"/>
            <a:ext cx="2678410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068049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包括感冒、流感、喉炎、支气管炎等，主要由病毒或细菌感染引起。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49667" y="1747455"/>
            <a:ext cx="272704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胃肠道疾病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49668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如胃炎、胃溃疡、肠炎等，与饮食不规律、不洁食品摄入等有关。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136174" y="1747455"/>
            <a:ext cx="264798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眼部疾病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36174" y="2154726"/>
            <a:ext cx="2374189" cy="123124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近视、远视、散光等，与学习压力、不良用眼习惯密切相关。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70011" y="4294335"/>
            <a:ext cx="295820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脊柱相关疾病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170011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如颈椎病、腰椎病等，长时间坐姿不正、缺乏运动是主要原因。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61695" y="4294335"/>
            <a:ext cx="262879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精神心理疾病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61695" y="4713797"/>
            <a:ext cx="2374189" cy="122434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如焦虑、抑郁等，与学习压力、人际关系紧张等社会心理因素有关。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4089" y="3413350"/>
            <a:ext cx="10694586" cy="783346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https://d.book118.com/717035161006006054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2024-09-28T03:20:20.190</cp:lastPrinted>
  <dcterms:created xsi:type="dcterms:W3CDTF">2024-09-27T19:20:20Z</dcterms:created>
  <dcterms:modified xsi:type="dcterms:W3CDTF">2024-09-27T19:20:21Z</dcterms:modified>
</cp:coreProperties>
</file>