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16B114-546C-45B5-8347-B05243006B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62192E-101B-4B4D-A411-485BB555A4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4DA639-BB42-4CE1-A0A1-52F97F57BA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758C3A-25E9-4155-A0C7-B3DCD595AE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9DED9E9-FEFD-4AF0-B723-D7506D34CE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EE81D9B-713D-40B3-8A52-AD50A7A825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B4B4600-8824-4336-AE68-8B719A59DB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7E0977-3C53-4B2C-8277-72E25A95C2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05BC33-5B50-4AB9-8467-41D1585658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A1136B-8D64-40DD-A7B9-7FE9EE6536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15DDFB-E98E-4AF0-AA00-CA9661D4FF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9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0.jpeg" /><Relationship Id="rId4" Type="http://schemas.openxmlformats.org/officeDocument/2006/relationships/image" Target="../media/image18.jpeg" /><Relationship Id="rId5" Type="http://schemas.openxmlformats.org/officeDocument/2006/relationships/image" Target="../media/image15.jpeg" /><Relationship Id="rId6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703516316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《静定刚架内力计算》ppt课件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刚架的基本概念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静力学基础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静定刚架的内力计算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刚架的强度和稳定性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刚架的优化设计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刚架的基本概念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刚架是由若干根直杆（称为“杆件”）通过铰链或支座连接而成的结构，其中杆件只承受轴向力而不承受弯矩。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刚架中的杆件可以是等截面或变截面的直杆，连接方式可以是铰链连接或固定端连接。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刚架是一种静定结构，其内力分布只取决于外力的大小和方向，而与杆件的长度、截面尺寸等因素无关。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刚架的定义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刚架的特点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刚架的受力性能主要取决于杆件的轴向承载能力，因此其承载能力较高。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由于刚架的杆件只承受轴向力，所以其侧向刚度较差，容易发生侧向弯曲。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刚架的构造相对简单，易于制作和安装，因此在桥梁、建筑等领域得到广泛应用。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桥梁的桥墩、桥台、主梁等部分常常采用刚架结构。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桥梁工程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建筑工程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机械工程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高层建筑、大跨度跨越的桥梁、大型工业厂房等建筑物的支撑结构常常采用刚架结构。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刚架结构在机械工程中也有广泛应用，如机床底座、设备支撑架等。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刚架的应用场景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静力学基础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力的概念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力的定义与性质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203200" lvl="0" indent="-203200" algn="l">
                <a:lnSpc>
                  <a:spcPct val="150000"/>
                </a:lnSpc>
                <a:buFont typeface="Arial"/>
                <a:buChar char="•"/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·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力的定义：力是一个物体对另一个物体的作用，是改变物体运动状态的原因。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力的性质：力具有物质性、矢量性和相互性。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平衡状态与平衡条件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ctr">
              <a:lnSpc>
                <a:spcPct val="150000"/>
              </a:lnSpc>
              <a:spcBef>
                <a:spcPts val="270"/>
              </a:spcBef>
              <a:buFont typeface="Arial"/>
              <a:buChar char="•"/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· 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平衡状态：当物体处于静止或匀速直线运动状态时，称为平衡状态。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平衡条件：物体处于平衡状态时，作用于物体的合力为零。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力的平衡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708618" y="1676039"/>
            <a:ext cx="776002" cy="766477"/>
            <a:chOff x="5708618" y="1676039"/>
            <a:chExt cx="776002" cy="766477"/>
          </a:xfrm>
        </p:grpSpPr>
        <p:sp>
          <p:nvSpPr>
            <p:cNvPr id="3" name="TextBox 3"/>
            <p:cNvSpPr txBox="1"/>
            <p:nvPr/>
          </p:nvSpPr>
          <p:spPr>
            <a:xfrm>
              <a:off x="5708618" y="1676039"/>
              <a:ext cx="776002" cy="766477"/>
            </a:xfrm>
            <a:prstGeom prst="rect">
              <a:avLst/>
            </a:prstGeom>
          </p:spPr>
          <p:txBody>
            <a:bodyPr vert="horz" wrap="none" lIns="121920" tIns="60960" rIns="121920" bIns="6096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100">
                  <a:solidFill>
                    <a:schemeClr val="lt1">
                      <a:alpha val="100000"/>
                    </a:schemeClr>
                  </a:solidFill>
                  <a:latin typeface="微软雅黑"/>
                  <a:ea typeface="微软雅黑"/>
                  <a:cs typeface="微软雅黑"/>
                </a:rPr>
                <a:t>输入</a:t>
              </a:r>
            </a:p>
            <a:p>
              <a:pPr algn="ctr">
                <a:lnSpc>
                  <a:spcPct val="80000"/>
                </a:lnSpc>
              </a:pPr>
              <a:r>
                <a:rPr lang="en-US" sz="2100">
                  <a:solidFill>
                    <a:schemeClr val="lt1">
                      <a:alpha val="100000"/>
                    </a:schemeClr>
                  </a:solidFill>
                  <a:latin typeface="微软雅黑"/>
                  <a:ea typeface="微软雅黑"/>
                  <a:cs typeface="微软雅黑"/>
                </a:rPr>
                <a:t>标题</a:t>
              </a:r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5290916" y="2839646"/>
            <a:ext cx="1569720" cy="1569720"/>
            <a:chOff x="5290916" y="2839646"/>
            <a:chExt cx="1569720" cy="1569720"/>
          </a:xfrm>
        </p:grpSpPr>
        <p:sp>
          <p:nvSpPr>
            <p:cNvPr id="5" name="AutoShape 5"/>
            <p:cNvSpPr/>
            <p:nvPr/>
          </p:nvSpPr>
          <p:spPr>
            <a:xfrm>
              <a:off x="5290916" y="2839646"/>
              <a:ext cx="1569720" cy="1569720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687823" y="3272081"/>
              <a:ext cx="767048" cy="704183"/>
            </a:xfrm>
            <a:custGeom>
              <a:rect l="l" t="t" r="r" b="b"/>
              <a:pathLst>
                <a:path w="986" h="905">
                  <a:moveTo>
                    <a:pt x="298" y="855"/>
                  </a:moveTo>
                  <a:lnTo>
                    <a:pt x="359" y="855"/>
                  </a:lnTo>
                  <a:lnTo>
                    <a:pt x="359" y="855"/>
                  </a:lnTo>
                  <a:lnTo>
                    <a:pt x="374" y="838"/>
                  </a:lnTo>
                  <a:lnTo>
                    <a:pt x="388" y="819"/>
                  </a:lnTo>
                  <a:lnTo>
                    <a:pt x="401" y="799"/>
                  </a:lnTo>
                  <a:lnTo>
                    <a:pt x="412" y="776"/>
                  </a:lnTo>
                  <a:lnTo>
                    <a:pt x="421" y="752"/>
                  </a:lnTo>
                  <a:lnTo>
                    <a:pt x="427" y="725"/>
                  </a:lnTo>
                  <a:lnTo>
                    <a:pt x="432" y="697"/>
                  </a:lnTo>
                  <a:lnTo>
                    <a:pt x="436" y="666"/>
                  </a:lnTo>
                  <a:lnTo>
                    <a:pt x="425" y="666"/>
                  </a:lnTo>
                  <a:lnTo>
                    <a:pt x="425" y="666"/>
                  </a:lnTo>
                  <a:lnTo>
                    <a:pt x="418" y="666"/>
                  </a:lnTo>
                  <a:lnTo>
                    <a:pt x="412" y="664"/>
                  </a:lnTo>
                  <a:lnTo>
                    <a:pt x="405" y="661"/>
                  </a:lnTo>
                  <a:lnTo>
                    <a:pt x="401" y="656"/>
                  </a:lnTo>
                  <a:lnTo>
                    <a:pt x="397" y="651"/>
                  </a:lnTo>
                  <a:lnTo>
                    <a:pt x="393" y="646"/>
                  </a:lnTo>
                  <a:lnTo>
                    <a:pt x="391" y="639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1" y="625"/>
                  </a:lnTo>
                  <a:lnTo>
                    <a:pt x="393" y="620"/>
                  </a:lnTo>
                  <a:lnTo>
                    <a:pt x="397" y="613"/>
                  </a:lnTo>
                  <a:lnTo>
                    <a:pt x="401" y="609"/>
                  </a:lnTo>
                  <a:lnTo>
                    <a:pt x="405" y="604"/>
                  </a:lnTo>
                  <a:lnTo>
                    <a:pt x="412" y="601"/>
                  </a:lnTo>
                  <a:lnTo>
                    <a:pt x="418" y="599"/>
                  </a:lnTo>
                  <a:lnTo>
                    <a:pt x="425" y="598"/>
                  </a:lnTo>
                  <a:lnTo>
                    <a:pt x="442" y="598"/>
                  </a:lnTo>
                  <a:lnTo>
                    <a:pt x="442" y="598"/>
                  </a:lnTo>
                  <a:lnTo>
                    <a:pt x="417" y="573"/>
                  </a:lnTo>
                  <a:lnTo>
                    <a:pt x="393" y="546"/>
                  </a:lnTo>
                  <a:lnTo>
                    <a:pt x="371" y="519"/>
                  </a:lnTo>
                  <a:lnTo>
                    <a:pt x="351" y="489"/>
                  </a:lnTo>
                  <a:lnTo>
                    <a:pt x="337" y="512"/>
                  </a:lnTo>
                  <a:lnTo>
                    <a:pt x="337" y="512"/>
                  </a:lnTo>
                  <a:lnTo>
                    <a:pt x="277" y="476"/>
                  </a:lnTo>
                  <a:lnTo>
                    <a:pt x="248" y="458"/>
                  </a:lnTo>
                  <a:lnTo>
                    <a:pt x="219" y="438"/>
                  </a:lnTo>
                  <a:lnTo>
                    <a:pt x="191" y="418"/>
                  </a:lnTo>
                  <a:lnTo>
                    <a:pt x="164" y="395"/>
                  </a:lnTo>
                  <a:lnTo>
                    <a:pt x="138" y="371"/>
                  </a:lnTo>
                  <a:lnTo>
                    <a:pt x="126" y="358"/>
                  </a:lnTo>
                  <a:lnTo>
                    <a:pt x="114" y="345"/>
                  </a:lnTo>
                  <a:lnTo>
                    <a:pt x="114" y="345"/>
                  </a:lnTo>
                  <a:lnTo>
                    <a:pt x="102" y="331"/>
                  </a:lnTo>
                  <a:lnTo>
                    <a:pt x="92" y="317"/>
                  </a:lnTo>
                  <a:lnTo>
                    <a:pt x="81" y="301"/>
                  </a:lnTo>
                  <a:lnTo>
                    <a:pt x="71" y="285"/>
                  </a:lnTo>
                  <a:lnTo>
                    <a:pt x="61" y="269"/>
                  </a:lnTo>
                  <a:lnTo>
                    <a:pt x="53" y="251"/>
                  </a:lnTo>
                  <a:lnTo>
                    <a:pt x="44" y="234"/>
                  </a:lnTo>
                  <a:lnTo>
                    <a:pt x="36" y="216"/>
                  </a:lnTo>
                  <a:lnTo>
                    <a:pt x="30" y="196"/>
                  </a:lnTo>
                  <a:lnTo>
                    <a:pt x="23" y="175"/>
                  </a:lnTo>
                  <a:lnTo>
                    <a:pt x="18" y="154"/>
                  </a:lnTo>
                  <a:lnTo>
                    <a:pt x="13" y="132"/>
                  </a:lnTo>
                  <a:lnTo>
                    <a:pt x="9" y="108"/>
                  </a:lnTo>
                  <a:lnTo>
                    <a:pt x="6" y="84"/>
                  </a:lnTo>
                  <a:lnTo>
                    <a:pt x="4" y="59"/>
                  </a:lnTo>
                  <a:lnTo>
                    <a:pt x="3" y="33"/>
                  </a:lnTo>
                  <a:lnTo>
                    <a:pt x="0" y="0"/>
                  </a:lnTo>
                  <a:lnTo>
                    <a:pt x="33" y="7"/>
                  </a:lnTo>
                  <a:lnTo>
                    <a:pt x="239" y="55"/>
                  </a:lnTo>
                  <a:lnTo>
                    <a:pt x="252" y="58"/>
                  </a:lnTo>
                  <a:lnTo>
                    <a:pt x="252" y="58"/>
                  </a:lnTo>
                  <a:lnTo>
                    <a:pt x="256" y="23"/>
                  </a:lnTo>
                  <a:lnTo>
                    <a:pt x="473" y="23"/>
                  </a:lnTo>
                  <a:lnTo>
                    <a:pt x="520" y="23"/>
                  </a:lnTo>
                  <a:lnTo>
                    <a:pt x="737" y="23"/>
                  </a:lnTo>
                  <a:lnTo>
                    <a:pt x="737" y="23"/>
                  </a:lnTo>
                  <a:lnTo>
                    <a:pt x="740" y="57"/>
                  </a:lnTo>
                  <a:lnTo>
                    <a:pt x="751" y="55"/>
                  </a:lnTo>
                  <a:lnTo>
                    <a:pt x="956" y="7"/>
                  </a:lnTo>
                  <a:lnTo>
                    <a:pt x="988" y="0"/>
                  </a:lnTo>
                  <a:lnTo>
                    <a:pt x="987" y="33"/>
                  </a:lnTo>
                  <a:lnTo>
                    <a:pt x="987" y="33"/>
                  </a:lnTo>
                  <a:lnTo>
                    <a:pt x="986" y="59"/>
                  </a:lnTo>
                  <a:lnTo>
                    <a:pt x="983" y="84"/>
                  </a:lnTo>
                  <a:lnTo>
                    <a:pt x="980" y="108"/>
                  </a:lnTo>
                  <a:lnTo>
                    <a:pt x="976" y="132"/>
                  </a:lnTo>
                  <a:lnTo>
                    <a:pt x="971" y="154"/>
                  </a:lnTo>
                  <a:lnTo>
                    <a:pt x="965" y="175"/>
                  </a:lnTo>
                  <a:lnTo>
                    <a:pt x="960" y="196"/>
                  </a:lnTo>
                  <a:lnTo>
                    <a:pt x="952" y="216"/>
                  </a:lnTo>
                  <a:lnTo>
                    <a:pt x="945" y="234"/>
                  </a:lnTo>
                  <a:lnTo>
                    <a:pt x="936" y="251"/>
                  </a:lnTo>
                  <a:lnTo>
                    <a:pt x="927" y="269"/>
                  </a:lnTo>
                  <a:lnTo>
                    <a:pt x="918" y="285"/>
                  </a:lnTo>
                  <a:lnTo>
                    <a:pt x="908" y="301"/>
                  </a:lnTo>
                  <a:lnTo>
                    <a:pt x="897" y="317"/>
                  </a:lnTo>
                  <a:lnTo>
                    <a:pt x="886" y="331"/>
                  </a:lnTo>
                  <a:lnTo>
                    <a:pt x="874" y="345"/>
                  </a:lnTo>
                  <a:lnTo>
                    <a:pt x="874" y="345"/>
                  </a:lnTo>
                  <a:lnTo>
                    <a:pt x="862" y="358"/>
                  </a:lnTo>
                  <a:lnTo>
                    <a:pt x="850" y="371"/>
                  </a:lnTo>
                  <a:lnTo>
                    <a:pt x="825" y="395"/>
                  </a:lnTo>
                  <a:lnTo>
                    <a:pt x="798" y="418"/>
                  </a:lnTo>
                  <a:lnTo>
                    <a:pt x="770" y="438"/>
                  </a:lnTo>
                  <a:lnTo>
                    <a:pt x="742" y="458"/>
                  </a:lnTo>
                  <a:lnTo>
                    <a:pt x="713" y="476"/>
                  </a:lnTo>
                  <a:lnTo>
                    <a:pt x="653" y="512"/>
                  </a:lnTo>
                  <a:lnTo>
                    <a:pt x="640" y="491"/>
                  </a:lnTo>
                  <a:lnTo>
                    <a:pt x="640" y="491"/>
                  </a:lnTo>
                  <a:lnTo>
                    <a:pt x="620" y="521"/>
                  </a:lnTo>
                  <a:lnTo>
                    <a:pt x="599" y="548"/>
                  </a:lnTo>
                  <a:lnTo>
                    <a:pt x="576" y="574"/>
                  </a:lnTo>
                  <a:lnTo>
                    <a:pt x="551" y="598"/>
                  </a:lnTo>
                  <a:lnTo>
                    <a:pt x="567" y="598"/>
                  </a:lnTo>
                  <a:lnTo>
                    <a:pt x="567" y="598"/>
                  </a:lnTo>
                  <a:lnTo>
                    <a:pt x="574" y="599"/>
                  </a:lnTo>
                  <a:lnTo>
                    <a:pt x="580" y="601"/>
                  </a:lnTo>
                  <a:lnTo>
                    <a:pt x="586" y="604"/>
                  </a:lnTo>
                  <a:lnTo>
                    <a:pt x="591" y="609"/>
                  </a:lnTo>
                  <a:lnTo>
                    <a:pt x="595" y="613"/>
                  </a:lnTo>
                  <a:lnTo>
                    <a:pt x="599" y="620"/>
                  </a:lnTo>
                  <a:lnTo>
                    <a:pt x="601" y="625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9"/>
                  </a:lnTo>
                  <a:lnTo>
                    <a:pt x="599" y="646"/>
                  </a:lnTo>
                  <a:lnTo>
                    <a:pt x="595" y="651"/>
                  </a:lnTo>
                  <a:lnTo>
                    <a:pt x="591" y="656"/>
                  </a:lnTo>
                  <a:lnTo>
                    <a:pt x="586" y="661"/>
                  </a:lnTo>
                  <a:lnTo>
                    <a:pt x="580" y="664"/>
                  </a:lnTo>
                  <a:lnTo>
                    <a:pt x="574" y="666"/>
                  </a:lnTo>
                  <a:lnTo>
                    <a:pt x="567" y="666"/>
                  </a:lnTo>
                  <a:lnTo>
                    <a:pt x="557" y="666"/>
                  </a:lnTo>
                  <a:lnTo>
                    <a:pt x="557" y="666"/>
                  </a:lnTo>
                  <a:lnTo>
                    <a:pt x="561" y="697"/>
                  </a:lnTo>
                  <a:lnTo>
                    <a:pt x="565" y="725"/>
                  </a:lnTo>
                  <a:lnTo>
                    <a:pt x="572" y="752"/>
                  </a:lnTo>
                  <a:lnTo>
                    <a:pt x="581" y="776"/>
                  </a:lnTo>
                  <a:lnTo>
                    <a:pt x="592" y="799"/>
                  </a:lnTo>
                  <a:lnTo>
                    <a:pt x="605" y="819"/>
                  </a:lnTo>
                  <a:lnTo>
                    <a:pt x="619" y="838"/>
                  </a:lnTo>
                  <a:lnTo>
                    <a:pt x="634" y="855"/>
                  </a:lnTo>
                  <a:lnTo>
                    <a:pt x="697" y="855"/>
                  </a:lnTo>
                  <a:lnTo>
                    <a:pt x="713" y="905"/>
                  </a:lnTo>
                  <a:lnTo>
                    <a:pt x="283" y="905"/>
                  </a:lnTo>
                  <a:lnTo>
                    <a:pt x="298" y="855"/>
                  </a:lnTo>
                  <a:lnTo>
                    <a:pt x="298" y="855"/>
                  </a:lnTo>
                  <a:close/>
                  <a:moveTo>
                    <a:pt x="742" y="109"/>
                  </a:moveTo>
                  <a:lnTo>
                    <a:pt x="742" y="109"/>
                  </a:lnTo>
                  <a:lnTo>
                    <a:pt x="741" y="157"/>
                  </a:lnTo>
                  <a:lnTo>
                    <a:pt x="737" y="203"/>
                  </a:lnTo>
                  <a:lnTo>
                    <a:pt x="731" y="247"/>
                  </a:lnTo>
                  <a:lnTo>
                    <a:pt x="723" y="289"/>
                  </a:lnTo>
                  <a:lnTo>
                    <a:pt x="719" y="310"/>
                  </a:lnTo>
                  <a:lnTo>
                    <a:pt x="714" y="331"/>
                  </a:lnTo>
                  <a:lnTo>
                    <a:pt x="707" y="350"/>
                  </a:lnTo>
                  <a:lnTo>
                    <a:pt x="701" y="370"/>
                  </a:lnTo>
                  <a:lnTo>
                    <a:pt x="693" y="388"/>
                  </a:lnTo>
                  <a:lnTo>
                    <a:pt x="685" y="407"/>
                  </a:lnTo>
                  <a:lnTo>
                    <a:pt x="678" y="425"/>
                  </a:lnTo>
                  <a:lnTo>
                    <a:pt x="669" y="443"/>
                  </a:lnTo>
                  <a:lnTo>
                    <a:pt x="669" y="443"/>
                  </a:lnTo>
                  <a:lnTo>
                    <a:pt x="715" y="414"/>
                  </a:lnTo>
                  <a:lnTo>
                    <a:pt x="736" y="399"/>
                  </a:lnTo>
                  <a:lnTo>
                    <a:pt x="758" y="383"/>
                  </a:lnTo>
                  <a:lnTo>
                    <a:pt x="779" y="367"/>
                  </a:lnTo>
                  <a:lnTo>
                    <a:pt x="798" y="349"/>
                  </a:lnTo>
                  <a:lnTo>
                    <a:pt x="818" y="331"/>
                  </a:lnTo>
                  <a:lnTo>
                    <a:pt x="836" y="311"/>
                  </a:lnTo>
                  <a:lnTo>
                    <a:pt x="836" y="311"/>
                  </a:lnTo>
                  <a:lnTo>
                    <a:pt x="855" y="288"/>
                  </a:lnTo>
                  <a:lnTo>
                    <a:pt x="871" y="263"/>
                  </a:lnTo>
                  <a:lnTo>
                    <a:pt x="886" y="236"/>
                  </a:lnTo>
                  <a:lnTo>
                    <a:pt x="894" y="222"/>
                  </a:lnTo>
                  <a:lnTo>
                    <a:pt x="900" y="208"/>
                  </a:lnTo>
                  <a:lnTo>
                    <a:pt x="906" y="192"/>
                  </a:lnTo>
                  <a:lnTo>
                    <a:pt x="912" y="177"/>
                  </a:lnTo>
                  <a:lnTo>
                    <a:pt x="917" y="159"/>
                  </a:lnTo>
                  <a:lnTo>
                    <a:pt x="921" y="142"/>
                  </a:lnTo>
                  <a:lnTo>
                    <a:pt x="925" y="123"/>
                  </a:lnTo>
                  <a:lnTo>
                    <a:pt x="929" y="105"/>
                  </a:lnTo>
                  <a:lnTo>
                    <a:pt x="932" y="85"/>
                  </a:lnTo>
                  <a:lnTo>
                    <a:pt x="934" y="66"/>
                  </a:lnTo>
                  <a:lnTo>
                    <a:pt x="793" y="97"/>
                  </a:lnTo>
                  <a:lnTo>
                    <a:pt x="808" y="130"/>
                  </a:lnTo>
                  <a:lnTo>
                    <a:pt x="761" y="152"/>
                  </a:lnTo>
                  <a:lnTo>
                    <a:pt x="742" y="109"/>
                  </a:lnTo>
                  <a:lnTo>
                    <a:pt x="742" y="109"/>
                  </a:lnTo>
                  <a:close/>
                  <a:moveTo>
                    <a:pt x="326" y="446"/>
                  </a:moveTo>
                  <a:lnTo>
                    <a:pt x="326" y="446"/>
                  </a:lnTo>
                  <a:lnTo>
                    <a:pt x="316" y="428"/>
                  </a:lnTo>
                  <a:lnTo>
                    <a:pt x="308" y="409"/>
                  </a:lnTo>
                  <a:lnTo>
                    <a:pt x="300" y="390"/>
                  </a:lnTo>
                  <a:lnTo>
                    <a:pt x="292" y="371"/>
                  </a:lnTo>
                  <a:lnTo>
                    <a:pt x="286" y="350"/>
                  </a:lnTo>
                  <a:lnTo>
                    <a:pt x="279" y="331"/>
                  </a:lnTo>
                  <a:lnTo>
                    <a:pt x="274" y="309"/>
                  </a:lnTo>
                  <a:lnTo>
                    <a:pt x="269" y="288"/>
                  </a:lnTo>
                  <a:lnTo>
                    <a:pt x="264" y="267"/>
                  </a:lnTo>
                  <a:lnTo>
                    <a:pt x="261" y="244"/>
                  </a:lnTo>
                  <a:lnTo>
                    <a:pt x="258" y="221"/>
                  </a:lnTo>
                  <a:lnTo>
                    <a:pt x="256" y="198"/>
                  </a:lnTo>
                  <a:lnTo>
                    <a:pt x="253" y="174"/>
                  </a:lnTo>
                  <a:lnTo>
                    <a:pt x="252" y="151"/>
                  </a:lnTo>
                  <a:lnTo>
                    <a:pt x="251" y="102"/>
                  </a:lnTo>
                  <a:lnTo>
                    <a:pt x="228" y="152"/>
                  </a:lnTo>
                  <a:lnTo>
                    <a:pt x="182" y="130"/>
                  </a:lnTo>
                  <a:lnTo>
                    <a:pt x="197" y="97"/>
                  </a:lnTo>
                  <a:lnTo>
                    <a:pt x="56" y="66"/>
                  </a:lnTo>
                  <a:lnTo>
                    <a:pt x="56" y="66"/>
                  </a:lnTo>
                  <a:lnTo>
                    <a:pt x="58" y="85"/>
                  </a:lnTo>
                  <a:lnTo>
                    <a:pt x="60" y="105"/>
                  </a:lnTo>
                  <a:lnTo>
                    <a:pt x="63" y="123"/>
                  </a:lnTo>
                  <a:lnTo>
                    <a:pt x="68" y="142"/>
                  </a:lnTo>
                  <a:lnTo>
                    <a:pt x="72" y="159"/>
                  </a:lnTo>
                  <a:lnTo>
                    <a:pt x="77" y="177"/>
                  </a:lnTo>
                  <a:lnTo>
                    <a:pt x="83" y="192"/>
                  </a:lnTo>
                  <a:lnTo>
                    <a:pt x="89" y="208"/>
                  </a:lnTo>
                  <a:lnTo>
                    <a:pt x="96" y="222"/>
                  </a:lnTo>
                  <a:lnTo>
                    <a:pt x="102" y="236"/>
                  </a:lnTo>
                  <a:lnTo>
                    <a:pt x="118" y="263"/>
                  </a:lnTo>
                  <a:lnTo>
                    <a:pt x="135" y="288"/>
                  </a:lnTo>
                  <a:lnTo>
                    <a:pt x="153" y="311"/>
                  </a:lnTo>
                  <a:lnTo>
                    <a:pt x="153" y="311"/>
                  </a:lnTo>
                  <a:lnTo>
                    <a:pt x="172" y="332"/>
                  </a:lnTo>
                  <a:lnTo>
                    <a:pt x="191" y="350"/>
                  </a:lnTo>
                  <a:lnTo>
                    <a:pt x="212" y="369"/>
                  </a:lnTo>
                  <a:lnTo>
                    <a:pt x="234" y="385"/>
                  </a:lnTo>
                  <a:lnTo>
                    <a:pt x="256" y="401"/>
                  </a:lnTo>
                  <a:lnTo>
                    <a:pt x="279" y="417"/>
                  </a:lnTo>
                  <a:lnTo>
                    <a:pt x="326" y="446"/>
                  </a:lnTo>
                  <a:lnTo>
                    <a:pt x="326" y="446"/>
                  </a:lnTo>
                  <a:close/>
                  <a:moveTo>
                    <a:pt x="304" y="70"/>
                  </a:moveTo>
                  <a:lnTo>
                    <a:pt x="304" y="70"/>
                  </a:lnTo>
                  <a:lnTo>
                    <a:pt x="304" y="120"/>
                  </a:lnTo>
                  <a:lnTo>
                    <a:pt x="307" y="170"/>
                  </a:lnTo>
                  <a:lnTo>
                    <a:pt x="309" y="194"/>
                  </a:lnTo>
                  <a:lnTo>
                    <a:pt x="312" y="218"/>
                  </a:lnTo>
                  <a:lnTo>
                    <a:pt x="315" y="242"/>
                  </a:lnTo>
                  <a:lnTo>
                    <a:pt x="320" y="266"/>
                  </a:lnTo>
                  <a:lnTo>
                    <a:pt x="320" y="266"/>
                  </a:lnTo>
                  <a:lnTo>
                    <a:pt x="325" y="288"/>
                  </a:lnTo>
                  <a:lnTo>
                    <a:pt x="331" y="312"/>
                  </a:lnTo>
                  <a:lnTo>
                    <a:pt x="339" y="335"/>
                  </a:lnTo>
                  <a:lnTo>
                    <a:pt x="348" y="358"/>
                  </a:lnTo>
                  <a:lnTo>
                    <a:pt x="358" y="380"/>
                  </a:lnTo>
                  <a:lnTo>
                    <a:pt x="368" y="401"/>
                  </a:lnTo>
                  <a:lnTo>
                    <a:pt x="381" y="423"/>
                  </a:lnTo>
                  <a:lnTo>
                    <a:pt x="394" y="445"/>
                  </a:lnTo>
                  <a:lnTo>
                    <a:pt x="394" y="445"/>
                  </a:lnTo>
                  <a:lnTo>
                    <a:pt x="398" y="448"/>
                  </a:lnTo>
                  <a:lnTo>
                    <a:pt x="401" y="450"/>
                  </a:lnTo>
                  <a:lnTo>
                    <a:pt x="404" y="452"/>
                  </a:lnTo>
                  <a:lnTo>
                    <a:pt x="407" y="453"/>
                  </a:lnTo>
                  <a:lnTo>
                    <a:pt x="412" y="453"/>
                  </a:lnTo>
                  <a:lnTo>
                    <a:pt x="416" y="453"/>
                  </a:lnTo>
                  <a:lnTo>
                    <a:pt x="419" y="452"/>
                  </a:lnTo>
                  <a:lnTo>
                    <a:pt x="424" y="450"/>
                  </a:lnTo>
                  <a:lnTo>
                    <a:pt x="424" y="450"/>
                  </a:lnTo>
                  <a:lnTo>
                    <a:pt x="427" y="447"/>
                  </a:lnTo>
                  <a:lnTo>
                    <a:pt x="429" y="444"/>
                  </a:lnTo>
                  <a:lnTo>
                    <a:pt x="430" y="440"/>
                  </a:lnTo>
                  <a:lnTo>
                    <a:pt x="431" y="436"/>
                  </a:lnTo>
                  <a:lnTo>
                    <a:pt x="432" y="433"/>
                  </a:lnTo>
                  <a:lnTo>
                    <a:pt x="431" y="428"/>
                  </a:lnTo>
                  <a:lnTo>
                    <a:pt x="430" y="425"/>
                  </a:lnTo>
                  <a:lnTo>
                    <a:pt x="428" y="421"/>
                  </a:lnTo>
                  <a:lnTo>
                    <a:pt x="428" y="421"/>
                  </a:lnTo>
                  <a:lnTo>
                    <a:pt x="416" y="402"/>
                  </a:lnTo>
                  <a:lnTo>
                    <a:pt x="404" y="382"/>
                  </a:lnTo>
                  <a:lnTo>
                    <a:pt x="394" y="362"/>
                  </a:lnTo>
                  <a:lnTo>
                    <a:pt x="386" y="342"/>
                  </a:lnTo>
                  <a:lnTo>
                    <a:pt x="378" y="321"/>
                  </a:lnTo>
                  <a:lnTo>
                    <a:pt x="371" y="300"/>
                  </a:lnTo>
                  <a:lnTo>
                    <a:pt x="365" y="279"/>
                  </a:lnTo>
                  <a:lnTo>
                    <a:pt x="360" y="257"/>
                  </a:lnTo>
                  <a:lnTo>
                    <a:pt x="360" y="257"/>
                  </a:lnTo>
                  <a:lnTo>
                    <a:pt x="355" y="234"/>
                  </a:lnTo>
                  <a:lnTo>
                    <a:pt x="352" y="212"/>
                  </a:lnTo>
                  <a:lnTo>
                    <a:pt x="350" y="189"/>
                  </a:lnTo>
                  <a:lnTo>
                    <a:pt x="348" y="166"/>
                  </a:lnTo>
                  <a:lnTo>
                    <a:pt x="346" y="119"/>
                  </a:lnTo>
                  <a:lnTo>
                    <a:pt x="346" y="70"/>
                  </a:lnTo>
                  <a:lnTo>
                    <a:pt x="346" y="70"/>
                  </a:lnTo>
                  <a:lnTo>
                    <a:pt x="345" y="67"/>
                  </a:lnTo>
                  <a:lnTo>
                    <a:pt x="343" y="63"/>
                  </a:lnTo>
                  <a:lnTo>
                    <a:pt x="342" y="59"/>
                  </a:lnTo>
                  <a:lnTo>
                    <a:pt x="339" y="56"/>
                  </a:lnTo>
                  <a:lnTo>
                    <a:pt x="337" y="54"/>
                  </a:lnTo>
                  <a:lnTo>
                    <a:pt x="333" y="52"/>
                  </a:lnTo>
                  <a:lnTo>
                    <a:pt x="329" y="51"/>
                  </a:lnTo>
                  <a:lnTo>
                    <a:pt x="325" y="50"/>
                  </a:lnTo>
                  <a:lnTo>
                    <a:pt x="325" y="50"/>
                  </a:lnTo>
                  <a:lnTo>
                    <a:pt x="321" y="51"/>
                  </a:lnTo>
                  <a:lnTo>
                    <a:pt x="317" y="52"/>
                  </a:lnTo>
                  <a:lnTo>
                    <a:pt x="313" y="53"/>
                  </a:lnTo>
                  <a:lnTo>
                    <a:pt x="311" y="56"/>
                  </a:lnTo>
                  <a:lnTo>
                    <a:pt x="308" y="58"/>
                  </a:lnTo>
                  <a:lnTo>
                    <a:pt x="307" y="63"/>
                  </a:lnTo>
                  <a:lnTo>
                    <a:pt x="304" y="66"/>
                  </a:lnTo>
                  <a:lnTo>
                    <a:pt x="304" y="70"/>
                  </a:lnTo>
                  <a:lnTo>
                    <a:pt x="304" y="7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6996028" y="2992432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5400000">
            <a:off x="5424910" y="1427204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471779" y="1765908"/>
            <a:ext cx="124968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2955487" y="2992432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955487" y="3331136"/>
            <a:ext cx="222123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2" name="AutoShape 12"/>
          <p:cNvSpPr/>
          <p:nvPr/>
        </p:nvSpPr>
        <p:spPr>
          <a:xfrm rot="5400000">
            <a:off x="5426875" y="4565772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5471779" y="4904476"/>
            <a:ext cx="124968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996028" y="3331136"/>
            <a:ext cx="222123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力矩和力矩平衡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522745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力矩的概念与计算、力矩平衡条件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522745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力矩平衡条件：当物体处于平衡状态时，所有力矩的代数和必须为零。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996028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力矩的概念与计算：力矩是力和力臂的乘积，表示力对物体转动作用的度量。力矩的计算公式为M=L×F，其中L为力臂，F为作用在物体上的力。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996028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·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静定刚架的内力计算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刚架的内力是由于外力作用在刚架上，导致刚架内部各部分之间产生的相互作用力。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根据作用力的性质，内力可分为轴力、剪力和弯矩等。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内力大小和方向取决于外力的大小、方向和作用点，以及刚架的几何形状和尺寸。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刚架的内力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解析法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图解法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表格法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有限元法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内力的计算方法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基于物理原理和数学公式，通过建立平衡方程来求解内力。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利用内力与外力的关系，通过作图直观地确定内力的大小和方向。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将已知外力与对应的内力预先制成表格，通过查表来快速确定内力。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将刚架离散化为有限个小的单元，对每个单元进行内力分析，再汇总得到整体的内力。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https://d.book118.com/717035163165006033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2024-09-07T13:27:21.228</cp:lastPrinted>
  <dcterms:created xsi:type="dcterms:W3CDTF">2024-09-07T05:27:21Z</dcterms:created>
  <dcterms:modified xsi:type="dcterms:W3CDTF">2024-09-07T05:27:23Z</dcterms:modified>
</cp:coreProperties>
</file>