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0439BF-B175-4C31-9D46-9EDB93E62A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8B6C8-0766-418A-B5E9-2E246B2E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E4292-EE3F-4457-B606-9C86FB29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9147-769B-4A1D-A3EB-83DF57DAA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6BC66-016A-4563-9744-320B27E4B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F98C2-B926-495E-9B71-B4636FCDB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2B475-2BFE-43D8-BD6C-989816FA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8A5CB-11ED-4DB7-8F33-BC338EA4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9F86F-EE4F-47B0-9A64-B85E208F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D7CE3-3B28-44E9-9162-DF946A7F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B6EAD-4BFE-4178-AA7B-D5F042C2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84A18-D09C-4DC3-ACF8-7713BC86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F925E1-6152-4CE6-8817-478D3DE2E5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66C0F1-33F0-42C0-93EC-A5B949F457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4404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企业风险管理的企业文化和价值观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企业文化对风险管理的影响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企业价值观在风险管理中的作用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企业风险管理的误区与挑战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企业风险管理是指企业为了实现其目标，识别、评估和应对可能影响其目标实现的不确定性的过程。企业风险管理是一个持续不断的过程，需要全员参与，涵盖整个企业的运营和决策过程。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提高决策的准确性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提升可持续发展能力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增强抗风险能力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获得客户和投资者的信任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获取信任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评估风险的可能性和影响程度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制定评估报告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制定风险应对策略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执行风险管理计划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风险监控和反馈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持续监控风险情况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及时反馈调整措施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识别潜在风险因素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建立风险清单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企业风险管理的关键原则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整合风险管理到企业管理中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一体化原则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风险管理应适度，不过度也不不足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风险适度原则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综合考虑不同类型风险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风险综合管理原则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企业风险管理是企业持续发展的必要策略，只有通过全员参与、持续不断的风险识别、评估和应对，企业才能有效降低风险、提高决策的准确性，并获得持续的竞争优势。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企业文化对风险管理的影响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企业文化是企业的精神灵魂，决定了员工行为和决策的基本准则。良好的企业文化可以促进员工的合作、创新和忠诚度。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企业文化与风险管理的关系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企业文化可以影响员工对风险的认识和应对方式。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影响员工对风险的认识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倡导诚信、负责任和开放的态度有利于建立健康的风险管理机制。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建立健康的风险管理机制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建立公平公正的奖惩机制可以规范员工行为。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通过培训和沟通，传达企业文化理念，引导员工价值观念。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健全的制度建设可以规范员工行为，维护企业文化。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塑造健康企业文化的方法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领导示范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领导的行为和态度对企业文化的形成具有示范作用。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https://d.book118.com/717044040012006055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企业风险管理的企业文化和价值观</vt:lpstr>
      <vt:lpstr>目录</vt:lpstr>
      <vt:lpstr>第一章 企业风险管理概述</vt:lpstr>
      <vt:lpstr> </vt:lpstr>
      <vt:lpstr>企业风险管理的重要性</vt:lpstr>
      <vt:lpstr>企业风险管理的步骤</vt:lpstr>
      <vt:lpstr>企业风险管理的关键原则</vt:lpstr>
      <vt:lpstr>结语</vt:lpstr>
      <vt:lpstr>第2章 企业文化对风险管理的影响</vt:lpstr>
      <vt:lpstr> </vt:lpstr>
      <vt:lpstr>企业文化与风险管理的关系</vt:lpstr>
      <vt:lpstr>塑造健康企业文化的方法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2024-09-29T15:06:00.804</cp:lastPrinted>
  <dcterms:created xsi:type="dcterms:W3CDTF">2024-09-29T07:06:00Z</dcterms:created>
  <dcterms:modified xsi:type="dcterms:W3CDTF">2024-09-29T07:06:02Z</dcterms:modified>
</cp:coreProperties>
</file>