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4CE2A-8B01-4DF9-99F3-4265BB68B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62460-26E3-42D3-A29D-3AD9490CD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5C64C-7E31-437A-83BC-7B6A01585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AF75A-9B2B-4839-B669-12E23C358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FD443-BB0B-41B7-B618-070150324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8F444B-F3BB-4006-8F00-E2B30897E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BFE9B5-2072-4B62-9C24-AC1C58901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256C1-4AA2-4502-B97D-21B727676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2C666-82F8-472E-9CFF-67795069A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E6098-715B-4712-B1C3-B731DD805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11247-056C-41E0-8922-136382983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46021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体育产业人才培训的德育教育与社会责任培养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体育产业人才德育教育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社会责任培养在体育产业中的重要性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体育产业人才社会责任培养途径与方法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德育教育与社会责任培养相结合的实践探索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体育产业的快速发展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随着全球体育产业的蓬勃发展，体育产业人才培训成为推动行业进步的关键因素。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德育教育的重要性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在体育产业人才培训中，德育教育对于培养具备高素质、高道德标准的体育人才具有重要意义。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社会责任的培养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体育产业作为社会文化的重要组成部分，承担着传播正能量、促进社会和谐的责任，因此，在人才培训中加强社会责任培养至关重要。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推动体育产业的可持续发展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注重人才的全面发展，为体育产业的可持续发展提供有力的人才保障。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培养德才兼备的体育人才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通过德育教育和社会责任培养，使体育人才具备高尚的职业道德和良好的社会形象。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提高体育产业的整体素质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通过优化人才培训内容和方式，提高体育产业的整体素质和竞争力。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包括职业道德、法律法规、诚信意识等方面的教育，旨在培养体育人才的道德观念和职业操守。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德育教育内容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涵盖公益慈善、环保理念、文化传承等方面的培养，引导体育人才积极履行社会责任。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社会责任培养内容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500" r="23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采用理论教学与实践相结合、线上与线下相结合的方式，注重案例分析和互动交流，提高培训效果和质量。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体育产业人才德育教育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以人为本，注重培养体育产业人才的道德品质、职业素养和社会责任感。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坚持德育为先，将德育教育贯穿于体育产业人才培养全过程；注重理论与实践相结合，提高德育教育的针对性和实效性。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德育教育理念与原则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体育产业人才需要具备高度的职业道德，如诚信、公正、尊重他人等。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强调职业道德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17" r="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体育产业强调团队协作，因此德育教育需要注重培养人才的团队意识和协作精神。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体育产业人才需要积极履行社会责任，为社会做出积极贡献。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体育产业人才德育特点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某体育机构注重在赛事组织中融入德育教育元素，有效提升了参赛运动员和观众的道德素养。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某体育院校通过开展系列德育课程和实践活动，成功培养了一批具备高尚职业道德和优秀职业素养的体育产业人才。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某体育企业在员工培训中强化德育教育，积极倡导企业社会责任，取得了良好的社会效应和经济效益。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社会责任培养在体育产业中的重要性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社会责任是指企业在追求经济利益的同时，所承担的维护社会公共利益、促进社会公正与和谐发展的义务。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在体育产业中，社会责任不仅涉及经济责任和法律责任，更强调道德责任和慈善责任，如对运动员的公平待遇、对体育迷的诚信经营、对社会的公益贡献等。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为运动员提供公平竞赛环境，确保运动员的身心健康和职业发展，防止兴奋剂使用和操控比赛等不正当行为。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保障运动员权益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体育企业应遵守商业道德，诚信经营，保障消费者权益，提供优质的体育产品和服务。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诚信经营与消费者权益保护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体育产业应关注环境保护，推动绿色体育，实现体育与环境的和谐发展。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环境保护与可持续发展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体育企业和个人应积极参与社会公益和慈善事业，回馈社会，推动体育产业的可持续发展。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社会公益与慈善事业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体育产业中的社会责任体现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https://d.book118.com/717046021201006045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2024-09-20T21:19:14.559</cp:lastPrinted>
  <dcterms:created xsi:type="dcterms:W3CDTF">2024-09-20T13:19:14Z</dcterms:created>
  <dcterms:modified xsi:type="dcterms:W3CDTF">2024-09-20T13:19:16Z</dcterms:modified>
</cp:coreProperties>
</file>