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91D0F-CD39-4489-B563-0120CBCCD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3F2DB-E9BE-42C2-AC3B-347241E65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E3DA1-E10D-4F35-ADE4-0303365A9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2FD87-E2D1-4CA3-97E2-BDC964C5B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F05A47-88E5-4ECC-AA12-E40F1F8EF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B93B88-E8B9-4047-AA9C-E390B7AE5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0E4FCF-9564-4039-9023-1947B98AA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6D567-804A-43F7-9989-F2CAF76E0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564EC-CD7C-43F3-A82F-365A6D6C7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8F2D2-106E-41BA-8EAE-066A7BEF1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9B28F-D35F-4F50-95C2-AA84100AD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50044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管路护理ppt演讲稿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管路护理的基本概念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管路的种类和用途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管路护理的注意事项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管路护理的未来发展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管路护理的实践案例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管路护理的基本概念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30" r="15230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管路护理是指对管道系统的检查、清洁、维护和修复等一系列操作，以确保其正常运行和使用安全。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管路护理是对各种管道系统进行的管理和维护工作，包括对管道的检查、清洁、维修和更换等操作，以确保管道系统的正常运行和使用安全。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管路护理的定义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管路护理对于保障生产安全、维护公共卫生和提高生活质量等方面具有重要意义。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护理对于保障生产安全至关重要，因为管道系统是工业生产和日常生活中不可或缺的一部分。通过对管道系统的检查和维护，可以及时发现和解决潜在的安全隐患，避免事故的发生。此外，良好的管路护理还可以维护公共卫生，防止管道系统的污染和细菌滋生，保障饮用水的安全。同时，对于居民和企事业单位而言，良好的管路护理可以提高生活质量，确保供暖、制冷、通风等系统的正常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管路护理应遵循定期检查、预防性维护、科学修复和安全使用的原则。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是指对管道系统进行定期的检查和维护，及时发现和解决潜在的问题。预防性维护是指采取措施预防管道系统出现故障，例如定期清洗和涂覆防腐材料等。科学修复是指根据管道系统的实际情况，采取科学的方法进行修复和更换。安全使用是指在使用管道系统时，应遵循安全规定和操作规程，确保人员和财产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管路的种类和用途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医用管路主要用于医疗领域，如输液管、引流管、呼吸机管道等。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医用管路需要具备无菌、耐腐蚀、抗菌等特性，以确保患者的安全和治疗效果。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42" b="312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5763" b="2576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医用管路需要定期进行清洁、消毒和维护，以保证其正常运转和延长使用寿命。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804" b="1580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医用管路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工业用管路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工业用管路主要用于输送流体，如水、气体、石油等。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工业用管路需要具备耐高压、耐腐蚀、耐磨等特性，以确保安全可靠的流体输送。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工业用管路需要定期进行巡检和维护，及时发现并解决潜在问题，防止事故发生。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家庭用管路需要具备耐压、耐腐蚀、抗老化等特性，以确保家庭供水、供暖系统的正常运行。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家庭用管路需要定期进行清洗和维护，预防管道堵塞和泄漏等问题。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514" b="2251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家庭用管路主要用于家庭生活中的供水、排水、供暖等系统。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家庭用管路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875" r="12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其他用途管路包括农业灌溉管路、消防管路等。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根据不同用途，管路需要具备相应的特性和功能，如耐高温、耐寒、抗爆等。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对于其他用途管路，需要依据具体使用环境和条件进行相应的维护和保养。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其他用途管路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管路护理的注意事项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https://d.book118.com/717050044015006035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2024-09-09T08:10:45.920</cp:lastPrinted>
  <dcterms:created xsi:type="dcterms:W3CDTF">2024-09-09T00:10:45Z</dcterms:created>
  <dcterms:modified xsi:type="dcterms:W3CDTF">2024-09-09T00:10:48Z</dcterms:modified>
</cp:coreProperties>
</file>