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FFACFB1-651A-4388-9462-78B22029E1B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59321-479E-425E-9FD2-17ADDCE07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396EB-F563-47E2-99A4-BB96242F6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D6A71-CC31-4DAC-9C3F-C488F5388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AFA78-A8FE-4E57-9A36-33318C65C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D2903A-8D9E-4778-9951-EFEAB813E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065141-B109-4862-8E1F-5430E4F70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94644F-EC38-4263-B0EE-0E974C14F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6C94F-9F94-493D-B966-4FDE3957E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2974E-9A08-4316-B47F-C35484CF4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C1DAD-0036-4977-899F-C5EA2F9DE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D1E9D-0B97-47D3-9B10-12CE6297D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8A0B83F-640A-46F8-A3FE-C85C2A0ECB7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B66D6B7-94F3-4119-9B5D-329E70DFD84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5103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培训学生解锁学科潜能的能力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培训学生解锁学科潜能的重要性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个性化学习计划的制定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激发学生学习兴趣的方法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学科知识的深度拓展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成果评估和反馈指导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培训学生解锁学科潜能的重要性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培训学生解锁学科潜能的重要性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培训学生解锁学科潜能是教育中至关重要的一环。通过专业培训，学生可以更好地理解学科知识，提高学习成绩。培训不仅可以改善学生的学术表现，还可以培养学生的自信心和学习兴趣。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帮助学生克服学习障碍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激发内在动机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通过实践活动提高能力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培养实际操作能力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表现更出色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提高学术成绩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针对性进行培训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制定个性化学习计划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提高实际操作能力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鼓励参与实践活动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增加学习动机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学科知识更深入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提供专业指导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学习有明显提升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提高学术成绩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学习自信心显著提升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学科潜能得到释放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表现更出色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积极参与学科学习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对学科有浓厚兴趣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激发学术兴趣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学习更加全面深入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培养批判性思维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认识个人潜力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增强自我认知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个性化学习计划的制定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确定学生的学习目标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了解学生的学习需求和目标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与学生及家长沟通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明确方向和标准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设定具体的目标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制定时间表和计划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根据学生的时间和学习状况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制定每天、每周的学习安排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分解学习任务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资源整合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包括教材、资料、习题等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搜集相关学习资源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寻找符合学生口味的学习资源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结合学生的兴趣爱好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灵活变通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不断调整计划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根据学生的学习情况进行灵活变通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包括多种学习方法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阅读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根据学生的时间和学习状况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合理安排学习计划对学生的学习效果至关重要。分解学习任务，制定每天、每周的学习安排，可以帮助学生更好地掌握学习节奏，提高学习效率。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学习目标的重要性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让学生知道自己要学什么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明确学习方向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帮助学生了解学习进展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衡量学习成果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设定目标可以激发学生的学习兴趣和动力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激励学习动力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制定学习目标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设定学习步骤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收集学习资料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寻找学习帮助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多种学习方法结合使用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学习计划的制定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合理安排学习时间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避免临时抱佛脚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学习计划的实施方法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制定个性化学习计划时，必须考虑不同学生的学习方式和习惯。通过多种学习方法的结合使用，如阅读、讨论、实践等，可以帮助学生更好地理解和掌握知识。此外，灵活变通也是很重要的，及时调整学习计划，根据学生的学习情况做出相应的变化，才能实现学科潜能的最大开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激发学生学习兴趣的方法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制定有趣的学习活动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吸引学生参与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设计富有创意和趣味性的学习活动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增加学习的趣味性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结合学科特点，设计与日常生活联系紧密的活动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竞赛方式增加学习乐趣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培养竞争意识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利用多媒体教学资源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增加互动性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使学习更生动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提高学生学习兴趣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调动学生学习积极性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提高课堂氛围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利用互动教学方法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引导学生通过合作学习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激发团队合作意识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https://d.book118.com/717051030011006055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培训学生解锁学科潜能的能力</vt:lpstr>
      <vt:lpstr>目录</vt:lpstr>
      <vt:lpstr>第1章 培训学生解锁学科潜能的重要性</vt:lpstr>
      <vt:lpstr> </vt:lpstr>
      <vt:lpstr>目的</vt:lpstr>
      <vt:lpstr>方法</vt:lpstr>
      <vt:lpstr>效果</vt:lpstr>
      <vt:lpstr>重要性</vt:lpstr>
      <vt:lpstr>第2章 个性化学习计划的制定</vt:lpstr>
      <vt:lpstr>确定学生的学习目标</vt:lpstr>
      <vt:lpstr>制定时间表和计划</vt:lpstr>
      <vt:lpstr>资源整合</vt:lpstr>
      <vt:lpstr>实施方法</vt:lpstr>
      <vt:lpstr> </vt:lpstr>
      <vt:lpstr>学习目标的重要性</vt:lpstr>
      <vt:lpstr>学习计划的制定</vt:lpstr>
      <vt:lpstr>学习计划的实施方法</vt:lpstr>
      <vt:lpstr>第3章 激发学生学习兴趣的方法</vt:lpstr>
      <vt:lpstr>制定有趣的学习活动</vt:lpstr>
      <vt:lpstr>利用互动教学方法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2024-09-29T14:09:57.915</cp:lastPrinted>
  <dcterms:created xsi:type="dcterms:W3CDTF">2024-09-29T06:09:57Z</dcterms:created>
  <dcterms:modified xsi:type="dcterms:W3CDTF">2024-09-29T06:09:59Z</dcterms:modified>
</cp:coreProperties>
</file>