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C6D8F-C43B-4DC3-ADA3-4150891E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93AF-8B00-4166-9DDE-34812158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222AF-00E2-4900-BF2A-BE1A12C7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26FE5-72A3-4518-A635-6F39A71E4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3C2C79-93BB-443D-A75C-71037E52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0B2CF-1AFF-4382-855C-4A1DF7444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F09A7A-2A1A-47BF-9C82-E154D448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BD6AF-DC61-479C-A398-DE9E8769D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23EB8-3985-406B-83BC-27A117806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0A47E-DDB0-4205-834A-03FC76DF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FB29-6BF6-4D10-8DF4-FF70AB4E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300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桥梁工程技术专业《项目二任务二平曲线超高及加宽》\n## 1.平曲线超高及加宽的基本概念与原理\n### 1.1平曲线超高的定义及作用\n### 1.2平曲线加宽的定义及作用\n### 1.3平曲线超高及加宽的基本原理\n## 2.平曲线超高及加宽的设计方法\n### 2.1平曲线超高的设计方法\n### 2.2平曲线加宽的设计方法\n### 2.3平曲线超高及加宽的优化设计\n## 3.平曲线超高及加宽的施工技术\n### 3.1平曲线超高的施工技术\n### 3.2平曲线加宽的施工技术\n### 3.3平曲线超高及加宽的施工质量控制\n## 4.平曲线超高及加宽的实践案例分析\n### 4.1平曲线超高的实践案例分析\n### 4.2平曲线加宽的实践案例分析\n### 4.3平曲线超高及加宽的实践案例总结\n## 5.平曲线超高及加宽的未来发展趋势\n### 5.1平曲线超高及加宽的技术创新\n### 5.2平曲线超高及加宽的管理创新\n### 5.3平曲线超高及加宽的发展趋势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道路桥梁工程技术专业《项目二任务二平曲线超高及加宽》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平曲线超高及加宽的基本概念与原理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平曲线超高的定义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当道路曲线半径较小，行车速度较高时，为使车辆行驶平稳，需要将道路外侧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抬高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的一种设计措施。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超高是指在道路曲线段，道路中心线至外侧边缘的高度差。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平曲线超高的作用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提高车辆的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行驶稳定性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，减少因曲线行驶产生的离心力。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行车事故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的发生，提高行车安全性。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行车视线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，提高道路的使用性能。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平曲线超高的定义及作用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平曲线加宽的定义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当道路曲线半径较小，行车速度较高时，为使车辆行驶平稳，需要将道路外侧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的一种设计措施。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加宽是指在道路曲线段，道路外侧边缘至设计宽度之间的距离。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平曲线加宽的作用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提高车辆的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行驶稳定性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，减少因曲线行驶产生的离心力。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行车事故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的发生，提高行车安全性。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行车视线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，提高道路的使用性能。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平曲线加宽的定义及作用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平曲线超高及加宽的基本原理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平曲线超高和加宽主要是通过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调整道路横断面形状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，以平衡曲线行驶时产生的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离心力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，使车辆行驶平稳。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超高和加宽的大小应根据道路的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曲线半径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等因素综合考虑。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超高与加宽的关系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超高和加宽是相互关联的，一般来说，超高越大，加宽也越大。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超高和加宽的设计应根据实际情况，在保证行车安全的前提下，尽量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减小工程费用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平曲线超高及加宽的设计方法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平曲线超高的设计方法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根据道路的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曲线半径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超高极限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等因素，采用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公式法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动态平衡法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计算超高。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超高值应根据实际情况进行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，以保证道路的平整度。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确定道路的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曲线半径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等基本参数。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超高计算公式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动态平衡法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计算道路的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超高值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根据超高值，进行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道路横断面设计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根据道路的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曲线半径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加宽极限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等因素，采用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公式法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动态平衡法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计算加宽。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加宽值应根据实际情况进行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，以保证道路的平整度。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设计步骤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确定道路的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曲线半径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等基本参数。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加宽计算公式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动态平衡法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计算道路的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加宽值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根据加宽值，进行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道路横断面设计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平曲线加宽的设计方法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模糊综合评价法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，对平曲线超高和加宽进行优化设计。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优化设计的目的是在满足行车安全的前提下，尽量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减小工程费用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，提高道路的使用性能。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优化设计方法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确定优化设计的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目标函数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，如最小化工程费用、最大化行驶稳定性等。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模糊综合评价法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约束条件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，如道路的设计速度、曲线半径等。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，求得最优的超高和加宽值。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根据优化结果，进行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道路横断面设计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优化设计步骤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平曲线超高及加宽的优化设计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平曲线超高及加宽的施工技术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平曲线超高的施工技术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挖土机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推土机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工程机械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进行道路外侧的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土方开挖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，然后进行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在施工过程中，要注意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控制超高坡度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，以保证道路的平整度。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施工质量控制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土方开挖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等施工过程进行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，确保施工质量。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异常情况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进行及时处理，防止影响道路的使用性能。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https://d.book118.com/717053000144006043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道路桥梁工程技术专业《项目二任务二平曲线超高及加宽》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2024-09-17T18:17:01.074</cp:lastPrinted>
  <dcterms:created xsi:type="dcterms:W3CDTF">2024-09-17T10:17:01Z</dcterms:created>
  <dcterms:modified xsi:type="dcterms:W3CDTF">2024-09-17T10:17:02Z</dcterms:modified>
</cp:coreProperties>
</file>