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DBEC6F-96B8-4ADD-83B1-822B9D74B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D88F50-0A62-48C8-9044-8AF68C4A7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0E0963-39B2-4450-80CD-C737FE1DD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802A7C-E378-4330-A241-3106C599F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EAAFA3-71D9-412F-9B2B-33463AD94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CBD943-90AE-4527-89B4-376D401C53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F65F60-59EA-440E-BC28-1E2210911E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D627B6-1A29-4B7B-B04E-F484D3B0D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4BF48C-1129-46F5-AF54-F11AB5C50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95E0E-6024-44B4-8F67-14B34F633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B8C01-807C-4A34-B022-D0824BA2E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053065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无人驾驶汽车的路径规划与跟随控制算法研究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无人驾驶汽车路径规划算法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无人驾驶汽车跟随控制算法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路径规划与跟随控制算法融合研究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仿真实验与结果分析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随着智能交通系统的快速发展，无人驾驶汽车作为其核心组成部分，对于提高交通效率、减少交通事故具有重要意义。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智能化交通系统发展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路径规划和跟随控制是无人驾驶汽车实现自主导航的关键技术，对于保证行车安全、提高行驶效率具有重要作用。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路径规划与跟随控制的重要性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无人驾驶汽车的研究与发展将带动传感器、计算机视觉、人工智能等相关产业的快速发展，促进产业升级和转型。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推动相关产业发展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国外在无人驾驶汽车领域的研究起步较早，已经取得了显著的成果，如谷歌的Waymo、特斯拉的Autopilot等。这些系统在路径规划和跟随控制方面采用了先进的算法和技术，实现了较高的行驶精度和稳定性。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2510" r="2251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近年来，国内在无人驾驶汽车领域的研究也取得了长足的进步，如百度Apollo、华为MDC等。国内的研究注重于结合本土交通环境和实际需求，发展具有自主知识产权的无人驾驶技术。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未来，无人驾驶汽车将朝着更高程度的自主化、智能化和网联化方向发展。路径规划和跟随控制算法将更加注重实时性、鲁棒性和自适应性，以适应复杂多变的交通环境。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本研究将针对无人驾驶汽车的路径规划与跟随控制算法进行深入研究，包括路径规划算法设计、跟随控制策略制定、仿真实验与实车验证等方面。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理论分析、数学建模、仿真实验和实车验证等方法进行研究。首先，通过理论分析和数学建模，构建路径规划和跟随控制算法的数学模型；其次，利用仿真实验对算法进行验证和优化；最后，通过实车验证，评估算法在实际应用中的性能表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无人驾驶汽车路径规划算法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A*算法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在Dijkstra算法基础上引入启发式函数，指导搜索方向，提高搜索效率，适用于动态环境中的路径规划。</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D*算法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针对动态环境中路径规划问题，通过反向搜索和实时更新路径，实现快速响应环境变化。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Dijkstra算法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适用于静态环境中的最短路径规划，通过遍历所有节点并更新距离，找到起点到终点的最短路径。</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基于图搜索的路径规划算法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通过随机采样和扩展树状结构，探索可达空间并找到可行路径，适用于高维空间和复杂环境中的路径规划。</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RRT算法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在构型空间中随机撒点并构建路线图，将路径规划问题转化为在路线图上搜索最短路径的问题，适用于静态环境中的路径规划。</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PRM算法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基于采样的路径规划算法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83" b="23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通过训练神经网络学习从传感器输入到控制输出的映射关系，实现端到端的路径规划与控制。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将路径规划问题建模为马尔可夫决策过程，通过智能体与环境交互学习最优策略，实现自适应的路径规划与控制。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基于深度学习的路径规划算法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强化学习模型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神经网络模型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无人驾驶汽车跟随控制算法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48" r="146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滑模控制（SMC）</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设计滑模面，使系统状态在滑模面上滑动，实现快速响应和鲁棒性强的跟随控制。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模型预测控制（MPC）</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利用车辆动力学模型，预测未来一段时间内车辆状态，通过优化算法求解控制序列，实现跟随控制。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线性二次型调节器（LQR）</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将跟随控制问题转化为线性二次型最优控制问题，通过求解黎卡提方程得到最优控制律。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基于模型的跟随控制算法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遗传算法（GA）</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通过模拟自然进化过程，搜索最优控制策略，实现跟随控制。</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深度学习优化</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结合深度学习技术，构建复杂的非线性映射关系，实现高精度、高效率的跟随控制。</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粒子群优化（PSO）</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利用粒子群算法搜索最优控制参数，实现跟随控制。</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8113" r="2811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基于优化的跟随控制算法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强化学习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通过试错的方式学习最优控制策略，实现跟随控制。</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深度学习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利用神经网络强大的学习能力，从大量数据中学习跟随控制策略。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迁移学习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将在一个场景中学习到的跟随控制策略迁移到另一个场景中，实现快速适应新环境的跟随控制。</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基于学习的跟随控制算法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https://d.book118.com/717053065004006046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2024-09-20T23:23:45.477</cp:lastPrinted>
  <dcterms:created xsi:type="dcterms:W3CDTF">2024-09-20T15:23:45Z</dcterms:created>
  <dcterms:modified xsi:type="dcterms:W3CDTF">2024-09-20T15:23:47Z</dcterms:modified>
</cp:coreProperties>
</file>