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46FBBC-A227-4B49-BB24-DBA2DE857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F8FF1-B0AF-4189-83DF-4B1EF2E2A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7F1772-D365-45F6-8996-08E92F1AD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25567B-065B-41FC-B73C-602F11118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567603-DAF3-4673-86EB-69998863D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37C8FF-7274-46D9-8572-335209EC3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2B9E8E-94F1-48F3-9472-FF238A53B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254B59-E5D7-477F-9277-85747E5F4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4AFF74-5C97-4408-ABBB-C588F7234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67C70-2B97-468C-8C30-540EFD38E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5518B7-EF62-457D-8B8E-7047B597C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05313204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网络攻击的危害不容小觑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网络攻击类型及手段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危害程度评估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防范策略与措施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法律法规与道德约束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411" b="12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网络安全事件频发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近年来，随着互联网的普及和技术的进步，网络攻击事件不断增多，给个人、企业和国家带来了巨大损失。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攻击手段不断演变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网络攻击手段不断升级，从简单的病毒、蠕虫到复杂的勒索软件、钓鱼攻击等，使得防御变得更加困难。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法律法规尚不完善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尽管各国政府都在加强网络安全立法，但仍存在许多漏洞和不足，难以有效遏制网络攻击行为。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本报告旨在分析网络攻击的危害，提出相应的防御措施和建议，以提高个人、企业和国家的网络安全水平。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本报告将涵盖各种类型的网络攻击，包括病毒、蠕虫、勒索软件、钓鱼攻击等，并分析其危害、传播方式、防御措施等方面。同时，本报告还将探讨网络安全法律法规的现状和未来发展趋势。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750" r="227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网络攻击类型及手段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4715" r="34715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通过大量无效请求拥塞目标服务器，使其无法提供正常服务。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拒绝服务攻击（DoS/DDoS）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包括病毒、蠕虫、木马等，通过感染用户设备窃取数据或破坏系统功能。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恶意软件攻击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伪装成信任来源诱导用户泄露敏感信息，如仿冒网站、钓鱼邮件等。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钓鱼攻击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针对数据库系统的攻击，通过在输入中注入恶意SQL代码窃取或篡改数据。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SQL注入攻击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常见网络攻击类型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36" b="333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645" b="464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229" r="1422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0237" r="1023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攻击手段与技术分析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利用工具对目标系统进行扫描，寻找漏洞和薄弱点。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尝试猜测或穷举用户口令，获取系统访问权限。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窃取合法用户的会话令牌，冒充用户身份进行操作。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利用系统或应用漏洞，执行恶意代码或提升权限。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扫描与探测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口令破解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会话劫持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漏洞利用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2016年，Mirai恶意软件利用大量物联网设备发起DDoS攻击，导致多个知名网站瘫痪。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25" r="12625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8208" r="8208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2018年，Facebook遭遇史上最大数据泄露，攻击者利用漏洞窃取了近5000万用户的个人信息。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2017年，Equifax数据泄露事件曝光，黑客利用漏洞窃取了1.45亿美国人的个人信息。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2020年，Twitter遭遇大规模钓鱼攻击，多名政要和名人账户被盗用发布虚假信息。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实例举证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危害程度评估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网络攻击可能导致个人敏感信息泄露，如身份证号、银行卡号、手机号等，进而被不法分子利用进行诈骗等犯罪活动。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泄露个人隐私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攻击者可能通过窃取个人信息进而盗取个人财产，如通过网银转账、盗刷信用卡等手段造成经济损失。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侵犯个人财产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个人信息泄露后，可能被不法分子用于散播谣言、制造虚假信息等，对个人声誉造成损害。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损害个人声誉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对个人信息的危害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625" r="9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损害企业声誉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网络攻击事件曝光后，可能引发公众对企业安全性的质疑，损害企业形象和声誉。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泄露商业机密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网络攻击可能导致企业重要数据泄露，包括商业计划、客户资料、技术秘密等，从而给企业带来重大损失。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破坏业务运行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攻击者可能通过恶意软件、勒索软件等手段破坏企业业务系统，导致业务中断或数据丢失，严重影响企业正常运营。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对企业和组织的危害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网络攻击可能导致国家重要机密泄露，对国家安全和利益造成严重威胁。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泄露国家机密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攻击者可能针对国家关键基础设施进行网络攻击，如能源、交通、通信等领域，对国家安全和稳定造成重大影响。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破坏关键基础设施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网络攻击事件可能引发公众恐慌和社会不稳定因素，对国家治理和社会秩序带来挑战。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引发社会恐慌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958" r="995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对国家安全的危害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https://d.book118.com/717053132042006040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2024-09-12T14:15:00.998</cp:lastPrinted>
  <dcterms:created xsi:type="dcterms:W3CDTF">2024-09-12T06:15:01Z</dcterms:created>
  <dcterms:modified xsi:type="dcterms:W3CDTF">2024-09-12T06:15:03Z</dcterms:modified>
</cp:coreProperties>
</file>