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EF431-BD9D-4CDF-B25B-6EE649A4A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7D9C0-BC41-4D15-942F-8CBC91F04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040B4-3A82-4FA7-ABBD-BF7EF4747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63776-FDBC-4D8E-8C28-3EC489B5D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896F8A-ACBB-4EA0-891C-14A2F418A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F6F72D-6C73-4874-B0C6-01D41C745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6265EA-7EE9-4417-9D0F-FE18F84E4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4FCFC-D03B-4C3C-9BA3-E04CDEC04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11A3F-6C81-4CD3-800F-A17A03ED2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EA242-8F7E-432D-9E6B-D4E71B2EA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0A688-FD33-410B-B25E-3FC490E19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55024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口腔龋齿预防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口腔龋齿概述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口腔卫生习惯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饮食与营养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口腔健康教育与预防措施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龋齿治疗与护理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口腔龋齿概述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386" r="363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66" r="332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口腔龋齿，也称为蛀牙，是一种由口腔中细菌引起的牙齿硬组织破坏性疾病。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龋齿通常表现为牙齿表面出现黑褐色斑点或洞穴，严重时可导致牙髓炎和根尖周炎等并发症。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口腔中的细菌在牙齿表面形成牙菌斑，产生酸性物质，腐蚀牙齿表面的珐琅质，导致龋齿发生。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宿主因素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高糖、高酸性食物可提供细菌所需的营养，促进细菌繁殖，增加龋齿发生的风险。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牙齿的排列、唾液分泌量、口腔pH值等因素均可影响龋齿的发生。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咀嚼功能减退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龋齿可引起牙齿疼痛和口腔不适，影响咀嚼和语言功能。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龋齿可引起牙髓炎和根尖周炎等感染，严重时可导致颌骨骨髓炎和败血症等全身感染。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龋齿导致牙齿缺失或疼痛，可影响咀嚼功能，影响消化和营养吸收。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疼痛和不适可对患者的心理造成负面影响，降低生活质量。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口腔卫生习惯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00" r="18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每天刷牙两次，每次至少两分钟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刷牙是预防龋齿的重要措施，每天早晚刷牙两次，每次至少两分钟，能够清除口腔中的食物残渣和细菌，减少牙菌斑和牙周病的发生。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选用软毛牙刷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软毛牙刷能够更深入地清洁牙齿间隙和牙龈边缘，减少牙菌斑的滋生。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水平颤动法刷牙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采用水平颤动法刷牙，即以水平方向颤动牙刷，在牙齿表面做小圆弧的旋转，清洁牙齿表面和牙间隙。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正确刷牙方法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定期口腔检查的重要性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定期口腔检查能够及时发现口腔问题，如龋齿、牙周病等，早期治疗能够避免病情恶化，保护口腔健康。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定期口腔检查的时间间隔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建议每年进行一次口腔检查，以便及时发现和解决问题。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口腔检查的内容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口腔检查包括牙齿、牙龈、舌、唾液分泌腺等部位的全面检查，以便及时发现潜在的口腔问题。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牙线的使用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牙线能够清洁牙齿间隙，有效清除牙菌斑和食物残渣，预防牙周病。建议每天使用一次牙线。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牙膏的选择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选用含氟牙膏能够有效预防龋齿，同时要避免选择含有过多添加剂和香料的产品。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漱口水的作用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漱口水可以起到口腔杀菌的作用，对于口腔炎症、口腔溃疡等口腔问题有一定的缓解作用。但不建议长期使用漱口水，以免破坏口腔菌群平衡。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口腔卫生用品的选择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https://d.book118.com/717055024063006026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2024-08-31T13:00:57.199</cp:lastPrinted>
  <dcterms:created xsi:type="dcterms:W3CDTF">2024-08-31T05:00:57Z</dcterms:created>
  <dcterms:modified xsi:type="dcterms:W3CDTF">2024-08-31T05:00:59Z</dcterms:modified>
</cp:coreProperties>
</file>