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7AB9-8AD2-46B7-9570-B02327FF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227A1-65BA-4E2E-8A5B-283F5EA0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3135-9247-4705-BA0D-C24E5A7D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E8CF7-7371-467A-B46D-A372324FD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D554D-6E11-49D0-96A1-015C28DC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BB27F-A805-449C-BEBA-93E26D75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BEFB0-B610-4128-AC02-54E4908C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0959A-5E1C-4555-B3BE-AB706F14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DF2A0-FF8E-403E-B707-B932A4A8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2F0B1-2137-4786-91CC-20E609E7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E8ACA-9548-4D95-BF9C-6F0FDA609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55025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社区文化建设总结报告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社区文化建设现状及成果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社区文化设施建设与维护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社区文化特色品牌打造与推广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社区文化建设中存在的问题与挑战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未来社区文化建设规划与展望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提升社区凝聚力和归属感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通过加强社区文化建设，促进居民之间的交流和互动，增强社区的凝聚力和归属感。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以社区为平台，积极培育和践行社会主义核心价值观，推动良好社会风尚的形成。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服务社区治理和发展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将文化建设与社区治理相结合，提升社区服务水平和居民生活质量，推动社区全面协调发展。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组织丰富多彩的社区文化活动，如文艺演出、读书会、手工制作等。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加强社区公共设施建设，如图书馆、文化活动室、体育健身设施等。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鼓励和引导居民积极参与社区文化建设，发挥居民的创造力和主动性。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与其他社区、社会组织和企业等开展合作，实现资源共享和优势互补。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社区文化活动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公共设施建设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居民参与情况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合作与资源共享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社区文化建设现状及成果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社区文化活动包括文艺演出、体育比赛、手工制作、知识讲座等多种形式，满足不同居民的兴趣爱好。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活动类型多样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社区文化活动定期开展，频次较以往明显增加，为居民提供更多参与机会。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活动频次增加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通过精心策划和组织，社区文化活动的质量得到显著提高，受到居民的广泛好评。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社区文化活动丰富多彩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94" r="27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越来越多的居民积极参与到社区文化活动中来，不仅作为观众，还作为表演者、组织者和志愿者等角色参与其中。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居民参与度提高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通过问卷调查和访谈等方式了解到，居民对社区文化活动的满意度普遍提高，认为这些活动丰富了他们的精神文化生活。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居民满意度提高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居民参与度和满意度提高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文化氛围营造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通过布置文化墙、悬挂宣传标语等方式，营造出浓厚的社区文化氛围，使居民在日常生活中感受到文化的熏陶。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公共设施完善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社区内的图书馆、文化活动室等公共设施不断完善，为居民提供了良好的学习和交流环境。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邻里关系和谐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社区文化活动促进了邻里之间的交流和互动，增进了彼此的了解和信任，使邻里关系更加和谐融洽。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社区文化氛围日益浓厚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社区文化设施建设与维护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根据社区需求和资源状况，制定科学合理的文化设施建设规划，包括图书馆、文化活动室、体育健身设施等。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设施建设规划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加大对文化设施建设的投入力度，通过政府拨款、社会筹资等多种渠道筹集资金，确保设施建设顺利进行。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设施建设投入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经过一段时间的努力，社区文化设施得到了显著改善，新建了图书馆、文化活动室等，为社区居民提供了更加便捷、多样化的文化服务。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设施建设成果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文化设施建设情况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设施维护投入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加强对文化设施维护的投入，包括人力、物力和财力等方面，确保设施维护工作的顺利进行。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设施维护成果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经过定期的维护和保养，社区文化设施始终保持良好的运行状态，为社区居民提供了优质的文化服务。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建立健全的文化设施维护制度，明确设施维护的责任主体、维护标准和流程，确保设施得到及时有效的维护。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文化设施维护情况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目前社区文化设施建设仍存在一些问题，如设施老化、设备陈旧、服务质量不高等，需要加以改进。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针对存在的问题，提出以下改进措施：加大投入力度，对老化的设施进行更新改造；引进先进的设备和技术，提高服务质量；加强管理和监督，确保设施的正常运行和服务质量。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展望未来，社区将继续加强文化设施建设与维护工作，不断完善文化服务体系，满足社区居民日益增长的文化需求，推动社区文化的繁荣发展。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社区文化队伍建设与培训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社区成功组建了一支包含文艺骨干、文化志愿者、专业文化工作者等多元化的文化队伍，共计50人。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针对文化队伍成员的不同需求和特点，开展了包括文化艺术知识、活动策划与执行、团队管理等方面的培训课程。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通过培训，文化队伍成员的专业素养和综合能力得到了显著提升，为社区文化活动的顺利开展提供了有力保障。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文化队伍组建及培训情况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https://d.book118.com/717055025030006041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2024-09-13T20:55:56.248</cp:lastPrinted>
  <dcterms:created xsi:type="dcterms:W3CDTF">2024-09-13T12:55:56Z</dcterms:created>
  <dcterms:modified xsi:type="dcterms:W3CDTF">2024-09-13T12:55:58Z</dcterms:modified>
</cp:coreProperties>
</file>