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34366-78FC-4A1A-BD08-D6FA3938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29AE3-FEB7-41CC-8B34-FC4ECA140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DE9E0-FE38-4477-9E05-E51C52B9E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B9343-FFE9-45D3-886F-0AFB7D62C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295BB-5E0C-46DE-B2D6-D38E29213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30F5F-D0A7-4FD5-B248-D9EC558B2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EB2B4-E7C7-4E96-9D24-E4C63AE8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27DE6-EBA7-45C5-A136-DC3D4B7A5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2EEF9-BE50-481B-AF7F-C67E03DA9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06AFB-A252-4043-A257-B71DC23A4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CE1B1-9CF6-4E8D-B723-A6EC21CD2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60101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财务设计述职报告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阐述财务设计的重要性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随着企业竞争的加剧，有效的财务设计对企业发展至关重要，它能够提高企业的财务管理水平，优化资源配置，降低财务风险。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过去一年中，我们致力于完善财务设计流程，提高设计效率和质量，取得了一系列成果。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展望未来，我们将继续关注行业动态和市场变化，不断优化财务设计，以适应企业发展的需要。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简要介绍财务设计的流程，包括需求分析、方案设计、实施及评估等环节。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财务设计流程概述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过去一年的工作成果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未来发展趋势分析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对企业财务管理的建议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详细阐述过去一年在财务设计方面取得的主要成果，如优化设计方案、提高设计效率等。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分析未来财务设计的发展趋势，如数字化、智能化等，并提出相应的应对策略。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结合企业财务管理的实际情况，提出针对性的改进建议，如加强内部控制、优化资本结构等。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针对公司财务管理流程中存在的问题，提出优化建议并实施方案，提高了财务管理效率和准确性。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成本控制与预算管理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参与公司成本控制和预算管理工作，协助制定成本控制措施和预算计划，确保公司成本控制在合理范围内。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财务报表设计与分析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负责公司财务报表的设计、编制和分析工作，确保报表的准确性和及时性，为公司的决策提供财务数据支持。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通过改进报表设计和分析方法，提高了财务报表的质量和可读性，使得公司管理层能够更准确地了解公司财务状况。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财务报表质量提升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通过优化财务管理流程，减少了财务处理时间和错误率，提高了财务管理效率。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财务管理效率提高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协助公司实施成本控制措施，有效降低了公司成本支出，提高了公司盈利水平。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成本控制效果显著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取得的业绩和成果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准确、及时的财务报表为公司管理层提供了重要的决策依据，支持了公司的战略规划和业务发展。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支持公司决策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通过优化财务管理流程和成本控制措施，提高了公司的财务管理水平和效率，为公司的长期发展奠定了基础。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提升公司财务管理水平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通过降低公司成本支出和提高盈利水平，增强了公司的市场竞争力，有利于公司在激烈的市场竞争中保持领先地位。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增强公司竞争力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对公司的贡献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我深入研究了国家税收政策和法规，为企业合理避税提供了有效的税务筹划方案，降低了企业税负。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通过不断学习和实践，我掌握了财务管理的核心理论和方法，能够熟练进行财务分析、预算编制和成本控制等工作。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投资决策分析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我具备扎实的投资理论知识，能够对投资项目进行全面的风险评估和收益预测，为企业投资决策提供有力支持。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6625" r="3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958" b="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知识体系构建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我注重将所学知识进行系统化的整理和归纳，形成了完整的知识体系，便于在实际工作中快速准确地应用相关知识。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我始终保持对新知识和技能的渴求，通过参加培训、阅读专业书籍和关注行业动态等方式，不断提升自己的专业素养。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我注重学习方法的总结和改进，通过实践发现适合自己的学习方法和技巧，提高了学习效率和质量。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学习能力与成长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https://d.book118.com/717056010156006034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2024-09-08T23:05:56.355</cp:lastPrinted>
  <dcterms:created xsi:type="dcterms:W3CDTF">2024-09-08T15:05:56Z</dcterms:created>
  <dcterms:modified xsi:type="dcterms:W3CDTF">2024-09-08T15:05:58Z</dcterms:modified>
</cp:coreProperties>
</file>