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7CB98-0F03-4189-BCA7-2AA67624B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D86E6-F80F-4E79-8E64-E77B80466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66A18-2383-4793-AF67-8CB351DEE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2742C-DED3-40C2-B156-9278E6D43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6E6C8E-BEB1-4F0E-AF49-CF615AFCD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E1BB3D-DBD3-48E9-81FA-98ED725D4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457B57-76AD-464C-8F9A-966C9AA5D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D8A19-EA4C-41F0-A3EC-F730144FB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A667B-89D3-4445-941F-5E1620F3D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12173-50A0-41B2-87C1-E060967C3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16BB8-7605-4CFC-923C-862CC0F45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561211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肿瘤血液科查房PPT课件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肿瘤血液科概述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肿瘤血液科查房流程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肿瘤血液科病例分享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肿瘤血液科诊疗规范与指南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肿瘤血液科前沿进展与展望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肿瘤血液科概述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68" r="289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肿瘤血液科简介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肿瘤血液科医生具备丰富的专业知识和技能，能够为患者提供个性化的治疗方案。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肿瘤血液科是医院的重要科室之一，专门负责肿瘤和血液疾病的诊断和治疗。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肿瘤血液科常见疾病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常见肿瘤疾病包括肺癌、乳腺癌、结直肠癌、肝癌等。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常见血液疾病包括贫血、白血病、淋巴瘤等。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33" r="59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肿瘤血液科的治疗手段包括手术、化疗、放疗、免疫治疗等多种方法。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根据患者的具体情况，医生会制定个性化的治疗方案，以达到最佳的治疗效果。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肿瘤血液科治疗手段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肿瘤血液科查房流程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96" b="3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39" b="109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了解患者基本情况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查看患者病历、检查结果和用药情况，了解病情和诊断。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确定查房目的和重点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根据患者情况，确定本次查房的目的和需要重点关注的病情、治疗方案等。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准备查房工具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准备必要的查房工具，如听诊器、手电筒、血压计等。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与患者及其家属保持良好的沟通，注意语气和措辞，避免引起不必要的恐慌和误解。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关注患者病情变化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评估治疗效果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密切关注患者的病情变化，及时发现并处理异常情况。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根据患者的治疗方案，评估治疗效果，及时调整治疗方案。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对本次查房情况进行总结，包括患者的病情状况、治疗方案、治疗效果等。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将患者及其家属的意见和建议进行整理，及时反馈给医生。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反馈患者意见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根据查房情况和患者病情，制定下一步的治疗计划和护理方案。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制定下一步计划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肿瘤血液科病例分享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https://d.book118.com/717056121100006024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2024-08-28T14:56:28.145</cp:lastPrinted>
  <dcterms:created xsi:type="dcterms:W3CDTF">2024-08-28T06:56:28Z</dcterms:created>
  <dcterms:modified xsi:type="dcterms:W3CDTF">2024-08-28T06:56:30Z</dcterms:modified>
</cp:coreProperties>
</file>