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218640-8CE6-4624-B68A-FBB64B5AD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7655B0-667C-42DD-94A2-A2209C62BD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4D1529-B446-4703-BBC1-2EC53DCB9F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99BF75-2A55-4C03-B30C-4BA582234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F54809-10E9-47A6-A7B2-D10B74B39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44057D-21BA-4AD1-A0BE-549D75EDC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21557E-8609-498D-AF90-AA0E35C591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757E97-D338-465B-A85C-5709E349D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1040AC-9C8A-4825-A3FE-CBB590C73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1828F9-E432-4B75-9EB3-92A5736CD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7C2F57-28C2-4254-831C-F06B899447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7056142035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职场新人工作法则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适应职场环境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提升个人能力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高效工作方法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应对职场挑战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职业发展规划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适应职场环境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84" b="98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了解公司文化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了解公司使命和价值观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熟悉公司的核心使命和价值观，有助于职场新人更好地理解公司的文化氛围和行为准则。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了解公司组织架构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了解公司的组织架构和各部门职能，有助于职场新人更好地与同事沟通和协作。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了解公司的工作流程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了解公司的工作流程和规范，有助于职场新人更好地适应工作节奏和要求。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尊重同事的观点和意见，避免冲突和争吵，有助于建立良好的人际关系。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尊重同事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主动沟通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2393" b="239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积极参与团队活动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主动与同事沟通交流，分享彼此的想法和经验，有助于增进彼此的了解和信任。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积极参加团队活动和聚会，增强团队凝聚力和合作精神，有助于建立良好的人际关系。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建立良好的人际关系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倾听他人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在沟通时，要认真倾听他人的观点和意见，尊重对方的意见和想法。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掌握非语言沟通技巧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在沟通时，要掌握非语言沟通技巧，如面部表情、肢体语言等，增强沟通效果。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明确表达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在沟通时，要清晰明确地表达自己的观点和想法，避免产生歧义和误解。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提高职场沟通技巧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提升个人能力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职场环境变化快速，职场新人应保持学习的持续性，不断更新专业知识体系，以适应职场发展的需求。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不断更新知识体系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了解所在行业的最新动态、发展趋势和前沿技术，提升自己在行业中的竞争力。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深入学习行业知识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除了专业知识外，职场新人还应积极拓宽知识领域，丰富自己的知识储备，提高综合素质。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拓宽知识领域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持续学习专业知识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遇到问题时，职场新人应保持积极的态度，勇于面对和解决问题，而不是逃避或推卸责任。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583" r="35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积极面对问题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在解决问题时，职场新人应主动思考，积极寻找解决方案，提高自己的问题解决能力。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主动寻找解决方案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解决问题后，职场新人应及时总结经验教训，不断完善自己的工作方法和思路。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总结经验教训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培养解决问题的能力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避免拖延症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克服拖延症，按时完成工作任务，保证工作进度和质量。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根据工作任务和优先级，制定合理的工作计划，合理安排时间，提高工作效率。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学会说“不”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在时间管理上，职场新人应学会拒绝一些不必要的任务和请求，避免时间被过度占用。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4292" r="42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1987" r="11987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9000" r="290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学会时间管理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高效工作方法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https://d.book118.com/717056142035006050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2024-09-22T17:10:46.126</cp:lastPrinted>
  <dcterms:created xsi:type="dcterms:W3CDTF">2024-09-22T09:10:46Z</dcterms:created>
  <dcterms:modified xsi:type="dcterms:W3CDTF">2024-09-22T09:10:48Z</dcterms:modified>
</cp:coreProperties>
</file>