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EDF978-890E-44DD-BD58-A59F50B90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8A42A5-D22A-4823-A274-E3B11802A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E64D14-02FB-4C3C-B8BD-BD183DC78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A06559-E5D2-4A98-A264-7BC7D795B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B4E313-0678-47EC-91A2-EC10C453C4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9B8F2B-CC9C-4A43-A30C-3856A3D91F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02DEBD-5C69-4145-9168-97289D34DF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37AFE7-54BA-4A41-8272-22FCDCA25E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90BF5E-A98A-4773-B31D-850FC8BC50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9C3CD4-047B-43FE-B649-D43E6EA08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ADD4E-08AF-41FC-9D3D-DEF310993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056143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社会调查的历史发展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社会调查的起源与早期发展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社会调查在20世纪的发展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社会调查在21世纪的变革与挑战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社会调查在各领域的应用与影响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社会调查伦理与法规问题探讨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未来社会调查发展趋势展望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社会调查的起源与早期发展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政府管理与社会调查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古代政府为了有效管理社会，也会进行一些社会调查，如了解民情、民意等，以便更好地制定政策和措施。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古代学者对社会现象的研究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古代学者如孔子、孟子等，也会通过观察和调查来了解社会现象，他们的思想和方法对社会调查产生了深远影响。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古代统计实践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早在古代，人们就已经开始进行一些简单的统计实践，如人口统计、土地丈量等，这些实践为社会调查奠定了基础。</a:t>
            </a:r>
          </a:p>
        </p:txBody>
      </p:sp>
      <p:pic>
        <p:nvPicPr>
          <p:cNvPr id="10" name="Picture 10"/>
          <p:cNvPicPr>
            <a:picLocks noChangeAspect="1"/>
          </p:cNvPicPr>
          <p:nvPr/>
        </p:nvPicPr>
        <p:blipFill>
          <a:blip r:embed="rId2"/>
          <a:srcRect l="10750" r="1075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古代社会调查实践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182" r="1118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随着工业革命的兴起，社会问题日益突出，如贫困、犯罪等，这些问题促使人们开始更加关注社会调查。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工业革命与社会问题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近代社会科学的发展为社会调查提供了理论和方法支持，使得社会调查更加科学化和系统化。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社会科学的发展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政府和社会组织也开始积极推动社会调查的发展，通过社会调查来了解社会问题，为政策制定提供依据。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政府和社会组织的推动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近代社会调查兴起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实验法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实验法是通过设计和实施实验来了解社会现象和问题，它可以控制实验条件并观察实验结果，从而得出科学结论。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问卷调查法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问卷调查法是社会调查中最常用的方法之一，它通过设计问卷并收集被调查者的回答来了解社会现象和问题。</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访谈法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访谈法是通过与被调查者进行面对面的交谈来了解他们的观点、态度和行为等，这种方法可以深入了解被调查者的内心世界。</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观察法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观察法是通过直接观察被调查者的行为和环境来了解社会现象和问题，这种方法可以获取真实、客观的信息。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早期社会调查方法与技术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社会调查在20世纪的发展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统计学的应用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统计学方法在社会调查中得到广泛应用，为社会现象的测量和分析提供了有效的工具。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社会调查学科的建立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20世纪初，社会调查逐渐从其他学科中独立出来，形成了专门的学科体系，为社会科学研究提供了重要的方法论基础。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实证主义思潮的影响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实证主义思潮强调对社会现象进行客观、可量化的观察和测量，推动了社会调查的科学化和规范化。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现代社会调查的确立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问卷调查的广泛应用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问卷调查成为收集社会数据的主要手段，通过大规模样本的收集和分析，提高了研究的代表性和可靠性。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实验研究的兴起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实验研究在社会科学领域得到重视和应用，通过对实验条件的控制和操作，可以更加准确地揭示变量之间的关系。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数据分析技术的发展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随着计算机技术的发展，数据分析技术不断更新和完善，使得大规模数据处理和复杂模型分析成为可能。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定量研究方法的普及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学术研究机构的发展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大学和研究机构纷纷设立社会调查研究中心或实验室，培养专业人才，推动社会调查的理论和方法研究。</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社会调查行业的兴起</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随着市场需求的增加，专业的社会调查公司和市场研究机构逐渐兴起，为社会各界提供定制化的数据收集和分析服务。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政府统计机构的建立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各国政府纷纷建立专门的统计机构，负责收集、整理和分析社会经济数据，为社会政策的制定和实施提供依据。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社会调查机构与制度化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社会调查在21世纪的变革与挑战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数据收集与分析的自动化</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数字化工具使得数据收集和分析更加高效、准确，减少了人工干预和误差。</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实时反馈与动态调整</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数字化社会调查可以实现实时数据反馈，使得研究者能够及时调整研究设计和策略。</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数字化工具的应用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随着互联网的普及，社会调查越来越多地采用在线问卷、社交媒体分析等数字化工具。</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数字化时代的社会调查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92" r="1879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大数据技术可以处理和分析海量数据，揭示出传统社会调查难以发现的社会现象和规律。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大数据在社会调查中的应用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人工智能技术如机器学习、深度学习等可以用于数据挖掘、模式识别等，提高社会调查分析的准确性和效率。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人工智能辅助分析</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在应用大数据和人工智能技术时，需要关注数据安全和隐私保护问题，确保被调查者的权益得到保障。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数据安全与隐私保护</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大数据与人工智能技术应用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https://d.book118.com/717056143015006042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2024-09-15T05:40:37.316</cp:lastPrinted>
  <dcterms:created xsi:type="dcterms:W3CDTF">2024-09-14T21:40:37Z</dcterms:created>
  <dcterms:modified xsi:type="dcterms:W3CDTF">2024-09-14T21:40:39Z</dcterms:modified>
</cp:coreProperties>
</file>