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wmf" /><Relationship Id="rId2" Type="http://schemas.openxmlformats.org/officeDocument/2006/relationships/image" Target="../media/image9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wmf" /><Relationship Id="rId2" Type="http://schemas.openxmlformats.org/officeDocument/2006/relationships/image" Target="../media/image11.wmf" /><Relationship Id="rId3" Type="http://schemas.openxmlformats.org/officeDocument/2006/relationships/image" Target="../media/image12.wmf" /><Relationship Id="rId4" Type="http://schemas.openxmlformats.org/officeDocument/2006/relationships/image" Target="../media/image13.wmf" /><Relationship Id="rId5" Type="http://schemas.openxmlformats.org/officeDocument/2006/relationships/image" Target="../media/image14.wmf" /><Relationship Id="rId6" Type="http://schemas.openxmlformats.org/officeDocument/2006/relationships/image" Target="../media/image15.wmf" /><Relationship Id="rId7" Type="http://schemas.openxmlformats.org/officeDocument/2006/relationships/image" Target="../media/image16.wmf" /><Relationship Id="rId8" Type="http://schemas.openxmlformats.org/officeDocument/2006/relationships/image" Target="../media/image17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wmf" /><Relationship Id="rId2" Type="http://schemas.openxmlformats.org/officeDocument/2006/relationships/image" Target="../media/image19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wmf" /><Relationship Id="rId2" Type="http://schemas.openxmlformats.org/officeDocument/2006/relationships/image" Target="../media/image21.wmf" /><Relationship Id="rId3" Type="http://schemas.openxmlformats.org/officeDocument/2006/relationships/image" Target="../media/image22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wmf" /><Relationship Id="rId2" Type="http://schemas.openxmlformats.org/officeDocument/2006/relationships/image" Target="../media/image23.wmf" /><Relationship Id="rId3" Type="http://schemas.openxmlformats.org/officeDocument/2006/relationships/image" Target="../media/image24.wmf" /><Relationship Id="rId4" Type="http://schemas.openxmlformats.org/officeDocument/2006/relationships/image" Target="../media/image25.wmf" /><Relationship Id="rId5" Type="http://schemas.openxmlformats.org/officeDocument/2006/relationships/image" Target="../media/image26.w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wmf" /><Relationship Id="rId2" Type="http://schemas.openxmlformats.org/officeDocument/2006/relationships/image" Target="../media/image20.wmf" /><Relationship Id="rId3" Type="http://schemas.openxmlformats.org/officeDocument/2006/relationships/image" Target="../media/image28.wmf" /><Relationship Id="rId4" Type="http://schemas.openxmlformats.org/officeDocument/2006/relationships/image" Target="../media/image29.wmf" /><Relationship Id="rId5" Type="http://schemas.openxmlformats.org/officeDocument/2006/relationships/image" Target="../media/image30.wmf" /><Relationship Id="rId6" Type="http://schemas.openxmlformats.org/officeDocument/2006/relationships/image" Target="../media/image31.w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2.wmf" /><Relationship Id="rId2" Type="http://schemas.openxmlformats.org/officeDocument/2006/relationships/image" Target="../media/image33.wmf" /><Relationship Id="rId3" Type="http://schemas.openxmlformats.org/officeDocument/2006/relationships/image" Target="../media/image35.wmf" /><Relationship Id="rId4" Type="http://schemas.openxmlformats.org/officeDocument/2006/relationships/image" Target="../media/image36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78B8AF-B0E6-44E4-BA59-035E030CBB19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3951FB-FC33-454D-96F9-3C4F9B466184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24578" name="备注占位符 2"/>
          <p:cNvSpPr>
            <a:spLocks noGrp="1"/>
          </p:cNvSpPr>
          <p:nvPr>
            <p:ph type="body" idx="1"/>
          </p:nvPr>
        </p:nvSpPr>
        <p:spPr/>
        <p:txBody>
          <a:bodyPr lIns="91440" tIns="45720" rIns="91440" bIns="45720" anchor="t" anchorCtr="0"/>
          <a:lstStyle/>
          <a:p>
            <a:pPr lvl="0"/>
            <a:endParaRPr lang="en-US" altLang="zh-CN"/>
          </a:p>
        </p:txBody>
      </p:sp>
      <p:sp>
        <p:nvSpPr>
          <p:cNvPr id="24579" name="灯片编号占位符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 anchorCtr="0"/>
          <a:lstStyle/>
          <a:p>
            <a:pPr lvl="0" algn="r"/>
            <a:fld id="{9A0DB2DC-4C9A-4742-B13C-FB6460FD3503}" type="slidenum">
              <a:rPr lang="zh-CN" altLang="en-US" sz="1200">
                <a:latin typeface="Calibri"/>
                <a:ea typeface="宋体" panose="02010600030101010101" pitchFamily="2" charset="-122"/>
              </a:rPr>
              <a:t>4</a:t>
            </a:fld>
            <a:endParaRPr lang="zh-CN" altLang="en-US" sz="1200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24578" name="备注占位符 2"/>
          <p:cNvSpPr>
            <a:spLocks noGrp="1"/>
          </p:cNvSpPr>
          <p:nvPr>
            <p:ph type="body" idx="1"/>
          </p:nvPr>
        </p:nvSpPr>
        <p:spPr/>
        <p:txBody>
          <a:bodyPr lIns="91440" tIns="45720" rIns="91440" bIns="45720" anchor="t" anchorCtr="0"/>
          <a:lstStyle/>
          <a:p>
            <a:pPr lvl="0"/>
            <a:endParaRPr lang="en-US" altLang="zh-CN"/>
          </a:p>
        </p:txBody>
      </p:sp>
      <p:sp>
        <p:nvSpPr>
          <p:cNvPr id="24579" name="灯片编号占位符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 w="9525">
            <a:noFill/>
          </a:ln>
        </p:spPr>
        <p:txBody>
          <a:bodyPr vert="horz" lIns="91440" tIns="45720" rIns="91440" bIns="45720" anchor="b" anchorCtr="0"/>
          <a:lstStyle/>
          <a:p>
            <a:pPr lvl="0" algn="r"/>
            <a:fld id="{9A0DB2DC-4C9A-4742-B13C-FB6460FD3503}" type="slidenum">
              <a:rPr lang="zh-CN" altLang="en-US" sz="1200">
                <a:latin typeface="Calibri"/>
                <a:ea typeface="宋体" panose="02010600030101010101" pitchFamily="2" charset="-122"/>
              </a:rPr>
              <a:t>5</a:t>
            </a:fld>
            <a:endParaRPr lang="zh-CN" altLang="en-US" sz="1200"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3951FB-FC33-454D-96F9-3C4F9B466184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E1B693-632D-4080-9CF6-EA28B66DC801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E1B693-632D-4080-9CF6-EA28B66DC801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E1B693-632D-4080-9CF6-EA28B66DC801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E1B693-632D-4080-9CF6-EA28B66DC801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E1B693-632D-4080-9CF6-EA28B66DC801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microsoft.com/office/2007/relationships/hdphoto" Target="../media/image2.wdp" /><Relationship Id="rId3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microsoft.com/office/2007/relationships/hdphoto" Target="../media/image2.wdp" /><Relationship Id="rId3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1114F-F827-44C2-BEBF-5DBEE2DED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70EC7-2047-4C7F-8AB6-B19D200F8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08E8C-9C35-40D8-8413-7E5E21CE0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52038-2953-4A57-AA55-7401F386D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DE2C2D-A7D2-46F5-BFA6-63427D924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6176EA-8B3F-4AC5-B730-B24BC8341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32D14A-5409-406D-9D79-942D53539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61CCBB-920B-433F-87DC-031BA3930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50313-8407-4324-B9AD-0101FBA24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881C0-99E6-4A5C-A459-1637F9EF1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38D84-FC3F-4FA4-BE0B-CA8F5DD66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" name="矩形 43"/>
          <p:cNvSpPr/>
          <p:nvPr userDrawn="1"/>
        </p:nvSpPr>
        <p:spPr>
          <a:xfrm>
            <a:off x="0" y="1447025"/>
            <a:ext cx="12192000" cy="350674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矩形 44"/>
          <p:cNvSpPr/>
          <p:nvPr userDrawn="1"/>
        </p:nvSpPr>
        <p:spPr>
          <a:xfrm>
            <a:off x="1099814" y="1184038"/>
            <a:ext cx="9987292" cy="4107884"/>
          </a:xfrm>
          <a:prstGeom prst="rect">
            <a:avLst/>
          </a:prstGeom>
          <a:pattFill prst="lgGrid">
            <a:fgClr>
              <a:schemeClr val="bg1">
                <a:lumMod val="95000"/>
              </a:schemeClr>
            </a:fgClr>
            <a:bgClr>
              <a:schemeClr val="bg1"/>
            </a:bgClr>
          </a:pattFill>
          <a:ln w="254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7" name="组合 46"/>
          <p:cNvGrpSpPr/>
          <p:nvPr userDrawn="1"/>
        </p:nvGrpSpPr>
        <p:grpSpPr>
          <a:xfrm>
            <a:off x="695326" y="939802"/>
            <a:ext cx="10671175" cy="4797041"/>
            <a:chOff x="2929531" y="3086100"/>
            <a:chExt cx="2205606" cy="1861778"/>
          </a:xfrm>
        </p:grpSpPr>
        <p:cxnSp>
          <p:nvCxnSpPr>
            <p:cNvPr id="48" name="直接箭头连接符 47"/>
            <p:cNvCxnSpPr/>
            <p:nvPr/>
          </p:nvCxnSpPr>
          <p:spPr>
            <a:xfrm flipV="1">
              <a:off x="2929531" y="4775200"/>
              <a:ext cx="2205606" cy="202"/>
            </a:xfrm>
            <a:prstGeom prst="straightConnector1">
              <a:avLst/>
            </a:prstGeom>
            <a:ln w="25400">
              <a:solidFill>
                <a:schemeClr val="tx1">
                  <a:lumMod val="75000"/>
                  <a:lumOff val="25000"/>
                </a:schemeClr>
              </a:solidFill>
              <a:tailEnd type="arrow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直接箭头连接符 48"/>
            <p:cNvCxnSpPr/>
            <p:nvPr/>
          </p:nvCxnSpPr>
          <p:spPr>
            <a:xfrm flipH="1" flipV="1">
              <a:off x="3013659" y="3086100"/>
              <a:ext cx="0" cy="1861778"/>
            </a:xfrm>
            <a:prstGeom prst="straightConnector1">
              <a:avLst/>
            </a:prstGeom>
            <a:ln w="25400">
              <a:solidFill>
                <a:schemeClr val="tx1">
                  <a:lumMod val="75000"/>
                  <a:lumOff val="25000"/>
                </a:schemeClr>
              </a:solidFill>
              <a:tailEnd type="arrow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0" name="椭圆 49"/>
          <p:cNvSpPr/>
          <p:nvPr userDrawn="1"/>
        </p:nvSpPr>
        <p:spPr>
          <a:xfrm>
            <a:off x="10110788" y="4300100"/>
            <a:ext cx="976312" cy="976312"/>
          </a:xfrm>
          <a:prstGeom prst="ellipse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任意多边形: 形状 50"/>
          <p:cNvSpPr/>
          <p:nvPr userDrawn="1"/>
        </p:nvSpPr>
        <p:spPr>
          <a:xfrm>
            <a:off x="1590546" y="1213596"/>
            <a:ext cx="2124691" cy="4056465"/>
          </a:xfrm>
          <a:custGeom>
            <a:rect l="l" t="t" r="r" b="b"/>
            <a:pathLst>
              <a:path w="2154546" h="4107884">
                <a:moveTo>
                  <a:pt x="0" y="3429723"/>
                </a:moveTo>
                <a:lnTo>
                  <a:pt x="2154546" y="3429723"/>
                </a:lnTo>
                <a:lnTo>
                  <a:pt x="2154546" y="3846623"/>
                </a:lnTo>
                <a:lnTo>
                  <a:pt x="612740" y="3846623"/>
                </a:lnTo>
                <a:cubicBezTo>
                  <a:pt x="683954" y="3922783"/>
                  <a:pt x="745896" y="4005742"/>
                  <a:pt x="798564" y="4095502"/>
                </a:cubicBezTo>
                <a:lnTo>
                  <a:pt x="804948" y="4107884"/>
                </a:lnTo>
                <a:lnTo>
                  <a:pt x="400398" y="4107884"/>
                </a:lnTo>
                <a:lnTo>
                  <a:pt x="347912" y="4030593"/>
                </a:lnTo>
                <a:cubicBezTo>
                  <a:pt x="248508" y="3903001"/>
                  <a:pt x="132538" y="3815467"/>
                  <a:pt x="0" y="3767991"/>
                </a:cubicBezTo>
                <a:close/>
                <a:moveTo>
                  <a:pt x="915400" y="1292774"/>
                </a:moveTo>
                <a:lnTo>
                  <a:pt x="1305595" y="1292774"/>
                </a:lnTo>
                <a:lnTo>
                  <a:pt x="1305595" y="1863972"/>
                </a:lnTo>
                <a:lnTo>
                  <a:pt x="1870858" y="1863972"/>
                </a:lnTo>
                <a:lnTo>
                  <a:pt x="1870858" y="2243781"/>
                </a:lnTo>
                <a:lnTo>
                  <a:pt x="1305595" y="2243781"/>
                </a:lnTo>
                <a:lnTo>
                  <a:pt x="1305595" y="2813496"/>
                </a:lnTo>
                <a:lnTo>
                  <a:pt x="915400" y="2813496"/>
                </a:lnTo>
                <a:lnTo>
                  <a:pt x="915400" y="2243781"/>
                </a:lnTo>
                <a:lnTo>
                  <a:pt x="350137" y="2243781"/>
                </a:lnTo>
                <a:lnTo>
                  <a:pt x="350137" y="1863972"/>
                </a:lnTo>
                <a:lnTo>
                  <a:pt x="915400" y="1863972"/>
                </a:lnTo>
                <a:close/>
                <a:moveTo>
                  <a:pt x="0" y="0"/>
                </a:moveTo>
                <a:lnTo>
                  <a:pt x="2154546" y="0"/>
                </a:lnTo>
                <a:lnTo>
                  <a:pt x="2154546" y="389048"/>
                </a:lnTo>
                <a:lnTo>
                  <a:pt x="612740" y="389048"/>
                </a:lnTo>
                <a:cubicBezTo>
                  <a:pt x="755168" y="541367"/>
                  <a:pt x="860506" y="720887"/>
                  <a:pt x="928753" y="927606"/>
                </a:cubicBezTo>
                <a:lnTo>
                  <a:pt x="550427" y="927606"/>
                </a:lnTo>
                <a:cubicBezTo>
                  <a:pt x="514820" y="818806"/>
                  <a:pt x="447315" y="700610"/>
                  <a:pt x="347912" y="573018"/>
                </a:cubicBezTo>
                <a:cubicBezTo>
                  <a:pt x="248508" y="445426"/>
                  <a:pt x="132538" y="357892"/>
                  <a:pt x="0" y="310416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任意多边形: 形状 52"/>
          <p:cNvSpPr/>
          <p:nvPr userDrawn="1"/>
        </p:nvSpPr>
        <p:spPr>
          <a:xfrm>
            <a:off x="1104899" y="1219947"/>
            <a:ext cx="9771643" cy="3960904"/>
          </a:xfrm>
          <a:custGeom>
            <a:gdLst>
              <a:gd name="connsiteX0" fmla="*/ 0 w 9935161"/>
              <a:gd name="connsiteY0" fmla="*/ 3962400 h 4011416"/>
              <a:gd name="connsiteX1" fmla="*/ 8496300 w 9935161"/>
              <a:gd name="connsiteY1" fmla="*/ 3454400 h 4011416"/>
              <a:gd name="connsiteX2" fmla="*/ 9855200 w 9935161"/>
              <a:gd name="connsiteY2" fmla="*/ 0 h 4011416"/>
              <a:gd name="connsiteX0-1" fmla="*/ 0 w 9855200"/>
              <a:gd name="connsiteY0-2" fmla="*/ 3962400 h 3962400"/>
              <a:gd name="connsiteX1-3" fmla="*/ 9855200 w 9855200"/>
              <a:gd name="connsiteY1-4" fmla="*/ 0 h 3962400"/>
              <a:gd name="connsiteX0-5" fmla="*/ 0 w 9791700"/>
              <a:gd name="connsiteY0-6" fmla="*/ 3949700 h 3949700"/>
              <a:gd name="connsiteX1-7" fmla="*/ 9791700 w 9791700"/>
              <a:gd name="connsiteY1-8" fmla="*/ 0 h 3949700"/>
              <a:gd name="connsiteX0-9" fmla="*/ 0 w 9791700"/>
              <a:gd name="connsiteY0-10" fmla="*/ 3949700 h 3949700"/>
              <a:gd name="connsiteX1-11" fmla="*/ 9791700 w 9791700"/>
              <a:gd name="connsiteY1-12" fmla="*/ 0 h 3949700"/>
              <a:gd name="connsiteX0-13" fmla="*/ 0 w 9791700"/>
              <a:gd name="connsiteY0-14" fmla="*/ 3949700 h 3970332"/>
              <a:gd name="connsiteX1-15" fmla="*/ 9791700 w 9791700"/>
              <a:gd name="connsiteY1-16" fmla="*/ 0 h 3970332"/>
              <a:gd name="connsiteX0-17" fmla="*/ 0 w 9791700"/>
              <a:gd name="connsiteY0-18" fmla="*/ 3949700 h 3961813"/>
              <a:gd name="connsiteX1-19" fmla="*/ 9791700 w 9791700"/>
              <a:gd name="connsiteY1-20" fmla="*/ 0 h 3961813"/>
              <a:gd name="connsiteX0-21" fmla="*/ 0 w 9791700"/>
              <a:gd name="connsiteY0-22" fmla="*/ 3949700 h 3953007"/>
              <a:gd name="connsiteX1-23" fmla="*/ 9791700 w 9791700"/>
              <a:gd name="connsiteY1-24" fmla="*/ 0 h 3953007"/>
              <a:gd name="connsiteX0-25" fmla="*/ 0 w 9791700"/>
              <a:gd name="connsiteY0-26" fmla="*/ 3949700 h 3951480"/>
              <a:gd name="connsiteX1-27" fmla="*/ 9791700 w 9791700"/>
              <a:gd name="connsiteY1-28" fmla="*/ 0 h 3951480"/>
              <a:gd name="connsiteX0-29" fmla="*/ 0 w 9791700"/>
              <a:gd name="connsiteY0-30" fmla="*/ 3949700 h 3949746"/>
              <a:gd name="connsiteX1-31" fmla="*/ 9791700 w 9791700"/>
              <a:gd name="connsiteY1-32" fmla="*/ 0 h 3949746"/>
              <a:gd name="connsiteX0-33" fmla="*/ 0 w 9791700"/>
              <a:gd name="connsiteY0-34" fmla="*/ 3949700 h 3960904"/>
              <a:gd name="connsiteX1-35" fmla="*/ 9791700 w 9791700"/>
              <a:gd name="connsiteY1-36" fmla="*/ 0 h 3960904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9791700" h="3960904">
                <a:moveTo>
                  <a:pt x="0" y="3949700"/>
                </a:moveTo>
                <a:cubicBezTo>
                  <a:pt x="9588500" y="3953933"/>
                  <a:pt x="9753600" y="4351867"/>
                  <a:pt x="9791700" y="0"/>
                </a:cubicBezTo>
              </a:path>
            </a:pathLst>
          </a:custGeom>
          <a:noFill/>
          <a:ln w="19050">
            <a:solidFill>
              <a:schemeClr val="tx1">
                <a:lumMod val="75000"/>
                <a:lumOff val="2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文本占位符 56"/>
          <p:cNvSpPr>
            <a:spLocks noGrp="1"/>
          </p:cNvSpPr>
          <p:nvPr>
            <p:ph type="body" sz="quarter" idx="11" hasCustomPrompt="1"/>
          </p:nvPr>
        </p:nvSpPr>
        <p:spPr>
          <a:xfrm>
            <a:off x="5896874" y="2567859"/>
            <a:ext cx="309880" cy="10883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lvl1pPr marL="0" indent="0" algn="ctr">
              <a:buNone/>
              <a:defRPr lang="zh-CN" altLang="en-US" sz="7200" b="1" spc="600">
                <a:gradFill>
                  <a:gsLst>
                    <a:gs pos="0">
                      <a:schemeClr val="accent1">
                        <a:lumMod val="30000"/>
                      </a:schemeClr>
                    </a:gs>
                    <a:gs pos="100000">
                      <a:schemeClr val="accent1">
                        <a:lumMod val="30000"/>
                      </a:schemeClr>
                    </a:gs>
                  </a:gsLst>
                  <a:lin ang="5400000" scaled="1"/>
                </a:gradFill>
                <a:effectLst/>
              </a:defRPr>
            </a:lvl1pPr>
          </a:lstStyle>
          <a:p>
            <a:endParaRPr lang="zh-CN" altLang="en-US">
              <a:gradFill>
                <a:gsLst>
                  <a:gs pos="0">
                    <a:schemeClr val="accent1">
                      <a:lumMod val="30000"/>
                    </a:schemeClr>
                  </a:gs>
                  <a:gs pos="100000">
                    <a:schemeClr val="accent1">
                      <a:lumMod val="30000"/>
                    </a:schemeClr>
                  </a:gs>
                </a:gsLst>
                <a:lin ang="5400000" scaled="1"/>
              </a:gradFill>
              <a:effectLst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 userDrawn="1"/>
        </p:nvGrpSpPr>
        <p:grpSpPr>
          <a:xfrm>
            <a:off x="431800" y="102402"/>
            <a:ext cx="2584777" cy="684315"/>
            <a:chOff x="431747" y="158745"/>
            <a:chExt cx="4650426" cy="1290837"/>
          </a:xfrm>
        </p:grpSpPr>
        <p:sp useBgFill="1">
          <p:nvSpPr>
            <p:cNvPr id="3" name="矩形 2"/>
            <p:cNvSpPr/>
            <p:nvPr userDrawn="1"/>
          </p:nvSpPr>
          <p:spPr>
            <a:xfrm>
              <a:off x="453151" y="160029"/>
              <a:ext cx="4629022" cy="1289553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 userDrawn="1"/>
          </p:nvSpPr>
          <p:spPr>
            <a:xfrm>
              <a:off x="4685695" y="1073224"/>
              <a:ext cx="375074" cy="375074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/>
          </p:nvSpPr>
          <p:spPr>
            <a:xfrm>
              <a:off x="431747" y="158745"/>
              <a:ext cx="4562346" cy="1219279"/>
            </a:xfrm>
            <a:custGeom>
              <a:gdLst>
                <a:gd name="connsiteX0" fmla="*/ 0 w 9935161"/>
                <a:gd name="connsiteY0" fmla="*/ 3962400 h 4011416"/>
                <a:gd name="connsiteX1" fmla="*/ 8496300 w 9935161"/>
                <a:gd name="connsiteY1" fmla="*/ 3454400 h 4011416"/>
                <a:gd name="connsiteX2" fmla="*/ 9855200 w 9935161"/>
                <a:gd name="connsiteY2" fmla="*/ 0 h 4011416"/>
                <a:gd name="connsiteX0-1" fmla="*/ 0 w 9855200"/>
                <a:gd name="connsiteY0-2" fmla="*/ 3962400 h 3962400"/>
                <a:gd name="connsiteX1-3" fmla="*/ 9855200 w 9855200"/>
                <a:gd name="connsiteY1-4" fmla="*/ 0 h 3962400"/>
                <a:gd name="connsiteX0-5" fmla="*/ 0 w 9791700"/>
                <a:gd name="connsiteY0-6" fmla="*/ 3949700 h 3949700"/>
                <a:gd name="connsiteX1-7" fmla="*/ 9791700 w 9791700"/>
                <a:gd name="connsiteY1-8" fmla="*/ 0 h 3949700"/>
                <a:gd name="connsiteX0-9" fmla="*/ 0 w 9791700"/>
                <a:gd name="connsiteY0-10" fmla="*/ 3949700 h 3949700"/>
                <a:gd name="connsiteX1-11" fmla="*/ 9791700 w 9791700"/>
                <a:gd name="connsiteY1-12" fmla="*/ 0 h 3949700"/>
                <a:gd name="connsiteX0-13" fmla="*/ 0 w 9791700"/>
                <a:gd name="connsiteY0-14" fmla="*/ 3949700 h 3970332"/>
                <a:gd name="connsiteX1-15" fmla="*/ 9791700 w 9791700"/>
                <a:gd name="connsiteY1-16" fmla="*/ 0 h 3970332"/>
                <a:gd name="connsiteX0-17" fmla="*/ 0 w 9791700"/>
                <a:gd name="connsiteY0-18" fmla="*/ 3949700 h 3961813"/>
                <a:gd name="connsiteX1-19" fmla="*/ 9791700 w 9791700"/>
                <a:gd name="connsiteY1-20" fmla="*/ 0 h 3961813"/>
                <a:gd name="connsiteX0-21" fmla="*/ 0 w 9791700"/>
                <a:gd name="connsiteY0-22" fmla="*/ 3949700 h 3953007"/>
                <a:gd name="connsiteX1-23" fmla="*/ 9791700 w 9791700"/>
                <a:gd name="connsiteY1-24" fmla="*/ 0 h 3953007"/>
                <a:gd name="connsiteX0-25" fmla="*/ 0 w 9791700"/>
                <a:gd name="connsiteY0-26" fmla="*/ 3949700 h 3951480"/>
                <a:gd name="connsiteX1-27" fmla="*/ 9791700 w 9791700"/>
                <a:gd name="connsiteY1-28" fmla="*/ 0 h 3951480"/>
                <a:gd name="connsiteX0-29" fmla="*/ 0 w 9791700"/>
                <a:gd name="connsiteY0-30" fmla="*/ 3949700 h 3949746"/>
                <a:gd name="connsiteX1-31" fmla="*/ 9791700 w 9791700"/>
                <a:gd name="connsiteY1-32" fmla="*/ 0 h 3949746"/>
                <a:gd name="connsiteX0-33" fmla="*/ 0 w 9791700"/>
                <a:gd name="connsiteY0-34" fmla="*/ 3949700 h 3960904"/>
                <a:gd name="connsiteX1-35" fmla="*/ 9791700 w 9791700"/>
                <a:gd name="connsiteY1-36" fmla="*/ 0 h 3960904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</a:cxnLst>
              <a:rect l="l" t="t" r="r" b="b"/>
              <a:pathLst>
                <a:path w="9791700" h="3960904">
                  <a:moveTo>
                    <a:pt x="0" y="3949700"/>
                  </a:moveTo>
                  <a:cubicBezTo>
                    <a:pt x="9588500" y="3953933"/>
                    <a:pt x="9753600" y="4351867"/>
                    <a:pt x="9791700" y="0"/>
                  </a:cubicBezTo>
                </a:path>
              </a:pathLst>
            </a:cu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" name="矩形: 圆角 3"/>
          <p:cNvSpPr/>
          <p:nvPr userDrawn="1"/>
        </p:nvSpPr>
        <p:spPr>
          <a:xfrm>
            <a:off x="568555" y="249824"/>
            <a:ext cx="377434" cy="449138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grpSp>
        <p:nvGrpSpPr>
          <p:cNvPr id="12" name="组合 11"/>
          <p:cNvGrpSpPr/>
          <p:nvPr userDrawn="1"/>
        </p:nvGrpSpPr>
        <p:grpSpPr>
          <a:xfrm rot="1312566">
            <a:off x="672456" y="388238"/>
            <a:ext cx="203921" cy="207114"/>
            <a:chOff x="844463" y="5624427"/>
            <a:chExt cx="566220" cy="575088"/>
          </a:xfrm>
        </p:grpSpPr>
        <p:sp>
          <p:nvSpPr>
            <p:cNvPr id="13" name="任意多边形: 形状 12"/>
            <p:cNvSpPr/>
            <p:nvPr/>
          </p:nvSpPr>
          <p:spPr>
            <a:xfrm>
              <a:off x="1053884" y="5656580"/>
              <a:ext cx="20050" cy="20050"/>
            </a:xfrm>
            <a:custGeom>
              <a:gdLst>
                <a:gd name="connsiteX0" fmla="*/ 0 w 46508"/>
                <a:gd name="connsiteY0" fmla="*/ 0 h 46508"/>
                <a:gd name="connsiteX1" fmla="*/ 47625 w 46508"/>
                <a:gd name="connsiteY1" fmla="*/ 0 h 46508"/>
                <a:gd name="connsiteX2" fmla="*/ 47625 w 46508"/>
                <a:gd name="connsiteY2" fmla="*/ 47625 h 46508"/>
                <a:gd name="connsiteX3" fmla="*/ 0 w 46508"/>
                <a:gd name="connsiteY3" fmla="*/ 47625 h 465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508" h="46508">
                  <a:moveTo>
                    <a:pt x="0" y="0"/>
                  </a:moveTo>
                  <a:lnTo>
                    <a:pt x="47625" y="0"/>
                  </a:lnTo>
                  <a:lnTo>
                    <a:pt x="47625" y="47625"/>
                  </a:lnTo>
                  <a:lnTo>
                    <a:pt x="0" y="47625"/>
                  </a:lnTo>
                  <a:close/>
                </a:path>
              </a:pathLst>
            </a:custGeom>
            <a:solidFill>
              <a:srgbClr val="000000"/>
            </a:solidFill>
            <a:ln w="1860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任意多边形: 形状 13"/>
            <p:cNvSpPr/>
            <p:nvPr/>
          </p:nvSpPr>
          <p:spPr>
            <a:xfrm>
              <a:off x="851033" y="5631942"/>
              <a:ext cx="475593" cy="560605"/>
            </a:xfrm>
            <a:custGeom>
              <a:gdLst>
                <a:gd name="connsiteX0" fmla="*/ 1007745 w 1103188"/>
                <a:gd name="connsiteY0" fmla="*/ 1242060 h 1300385"/>
                <a:gd name="connsiteX1" fmla="*/ 1026795 w 1103188"/>
                <a:gd name="connsiteY1" fmla="*/ 1030605 h 1300385"/>
                <a:gd name="connsiteX2" fmla="*/ 1104900 w 1103188"/>
                <a:gd name="connsiteY2" fmla="*/ 1011555 h 1300385"/>
                <a:gd name="connsiteX3" fmla="*/ 1104900 w 1103188"/>
                <a:gd name="connsiteY3" fmla="*/ 0 h 1300385"/>
                <a:gd name="connsiteX4" fmla="*/ 89535 w 1103188"/>
                <a:gd name="connsiteY4" fmla="*/ 0 h 1300385"/>
                <a:gd name="connsiteX5" fmla="*/ 100965 w 1103188"/>
                <a:gd name="connsiteY5" fmla="*/ 11430 h 1300385"/>
                <a:gd name="connsiteX6" fmla="*/ 11430 w 1103188"/>
                <a:gd name="connsiteY6" fmla="*/ 100965 h 1300385"/>
                <a:gd name="connsiteX7" fmla="*/ 0 w 1103188"/>
                <a:gd name="connsiteY7" fmla="*/ 89535 h 1300385"/>
                <a:gd name="connsiteX8" fmla="*/ 0 w 1103188"/>
                <a:gd name="connsiteY8" fmla="*/ 1211580 h 1300385"/>
                <a:gd name="connsiteX9" fmla="*/ 9525 w 1103188"/>
                <a:gd name="connsiteY9" fmla="*/ 1202055 h 1300385"/>
                <a:gd name="connsiteX10" fmla="*/ 99060 w 1103188"/>
                <a:gd name="connsiteY10" fmla="*/ 1291590 h 1300385"/>
                <a:gd name="connsiteX11" fmla="*/ 89535 w 1103188"/>
                <a:gd name="connsiteY11" fmla="*/ 1301115 h 1300385"/>
                <a:gd name="connsiteX12" fmla="*/ 1104900 w 1103188"/>
                <a:gd name="connsiteY12" fmla="*/ 1301115 h 1300385"/>
                <a:gd name="connsiteX13" fmla="*/ 1104900 w 1103188"/>
                <a:gd name="connsiteY13" fmla="*/ 1280160 h 130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03188" h="1300385">
                  <a:moveTo>
                    <a:pt x="1007745" y="1242060"/>
                  </a:moveTo>
                  <a:lnTo>
                    <a:pt x="1026795" y="1030605"/>
                  </a:lnTo>
                  <a:lnTo>
                    <a:pt x="1104900" y="1011555"/>
                  </a:lnTo>
                  <a:lnTo>
                    <a:pt x="1104900" y="0"/>
                  </a:lnTo>
                  <a:lnTo>
                    <a:pt x="89535" y="0"/>
                  </a:lnTo>
                  <a:lnTo>
                    <a:pt x="100965" y="11430"/>
                  </a:lnTo>
                  <a:lnTo>
                    <a:pt x="11430" y="100965"/>
                  </a:lnTo>
                  <a:lnTo>
                    <a:pt x="0" y="89535"/>
                  </a:lnTo>
                  <a:lnTo>
                    <a:pt x="0" y="1211580"/>
                  </a:lnTo>
                  <a:lnTo>
                    <a:pt x="9525" y="1202055"/>
                  </a:lnTo>
                  <a:lnTo>
                    <a:pt x="99060" y="1291590"/>
                  </a:lnTo>
                  <a:lnTo>
                    <a:pt x="89535" y="1301115"/>
                  </a:lnTo>
                  <a:lnTo>
                    <a:pt x="1104900" y="1301115"/>
                  </a:lnTo>
                  <a:lnTo>
                    <a:pt x="1104900" y="1280160"/>
                  </a:lnTo>
                  <a:close/>
                </a:path>
              </a:pathLst>
            </a:custGeom>
            <a:solidFill>
              <a:srgbClr val="FFFFFF"/>
            </a:solidFill>
            <a:ln w="1860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任意多边形: 形状 14"/>
            <p:cNvSpPr/>
            <p:nvPr/>
          </p:nvSpPr>
          <p:spPr>
            <a:xfrm>
              <a:off x="905236" y="5643440"/>
              <a:ext cx="368925" cy="373737"/>
            </a:xfrm>
            <a:custGeom>
              <a:gdLst>
                <a:gd name="connsiteX0" fmla="*/ 0 w 855761"/>
                <a:gd name="connsiteY0" fmla="*/ 0 h 866923"/>
                <a:gd name="connsiteX1" fmla="*/ 857250 w 855761"/>
                <a:gd name="connsiteY1" fmla="*/ 0 h 866923"/>
                <a:gd name="connsiteX2" fmla="*/ 857250 w 855761"/>
                <a:gd name="connsiteY2" fmla="*/ 868680 h 866923"/>
                <a:gd name="connsiteX3" fmla="*/ 0 w 855761"/>
                <a:gd name="connsiteY3" fmla="*/ 868680 h 8669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5761" h="866923">
                  <a:moveTo>
                    <a:pt x="0" y="0"/>
                  </a:moveTo>
                  <a:lnTo>
                    <a:pt x="857250" y="0"/>
                  </a:lnTo>
                  <a:lnTo>
                    <a:pt x="857250" y="868680"/>
                  </a:lnTo>
                  <a:lnTo>
                    <a:pt x="0" y="868680"/>
                  </a:ln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1860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任意多边形: 形状 15"/>
            <p:cNvSpPr/>
            <p:nvPr/>
          </p:nvSpPr>
          <p:spPr>
            <a:xfrm>
              <a:off x="844463" y="6051605"/>
              <a:ext cx="566220" cy="147570"/>
            </a:xfrm>
            <a:custGeom>
              <a:gdLst>
                <a:gd name="connsiteX0" fmla="*/ 1314450 w 1313408"/>
                <a:gd name="connsiteY0" fmla="*/ 169545 h 342304"/>
                <a:gd name="connsiteX1" fmla="*/ 1314450 w 1313408"/>
                <a:gd name="connsiteY1" fmla="*/ 169545 h 342304"/>
                <a:gd name="connsiteX2" fmla="*/ 1143000 w 1313408"/>
                <a:gd name="connsiteY2" fmla="*/ 295275 h 342304"/>
                <a:gd name="connsiteX3" fmla="*/ 167640 w 1313408"/>
                <a:gd name="connsiteY3" fmla="*/ 295275 h 342304"/>
                <a:gd name="connsiteX4" fmla="*/ 53340 w 1313408"/>
                <a:gd name="connsiteY4" fmla="*/ 180975 h 342304"/>
                <a:gd name="connsiteX5" fmla="*/ 53340 w 1313408"/>
                <a:gd name="connsiteY5" fmla="*/ 161925 h 342304"/>
                <a:gd name="connsiteX6" fmla="*/ 167640 w 1313408"/>
                <a:gd name="connsiteY6" fmla="*/ 47625 h 342304"/>
                <a:gd name="connsiteX7" fmla="*/ 1143000 w 1313408"/>
                <a:gd name="connsiteY7" fmla="*/ 47625 h 342304"/>
                <a:gd name="connsiteX8" fmla="*/ 1143000 w 1313408"/>
                <a:gd name="connsiteY8" fmla="*/ 0 h 342304"/>
                <a:gd name="connsiteX9" fmla="*/ 171450 w 1313408"/>
                <a:gd name="connsiteY9" fmla="*/ 0 h 342304"/>
                <a:gd name="connsiteX10" fmla="*/ 0 w 1313408"/>
                <a:gd name="connsiteY10" fmla="*/ 171450 h 342304"/>
                <a:gd name="connsiteX11" fmla="*/ 171450 w 1313408"/>
                <a:gd name="connsiteY11" fmla="*/ 342900 h 342304"/>
                <a:gd name="connsiteX12" fmla="*/ 1143000 w 1313408"/>
                <a:gd name="connsiteY12" fmla="*/ 342900 h 342304"/>
                <a:gd name="connsiteX13" fmla="*/ 1143000 w 1313408"/>
                <a:gd name="connsiteY13" fmla="*/ 295275 h 3423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13408" h="342304">
                  <a:moveTo>
                    <a:pt x="1314450" y="169545"/>
                  </a:moveTo>
                  <a:lnTo>
                    <a:pt x="1314450" y="169545"/>
                  </a:lnTo>
                  <a:close/>
                  <a:moveTo>
                    <a:pt x="1143000" y="295275"/>
                  </a:moveTo>
                  <a:lnTo>
                    <a:pt x="167640" y="295275"/>
                  </a:lnTo>
                  <a:cubicBezTo>
                    <a:pt x="104775" y="295275"/>
                    <a:pt x="53340" y="243840"/>
                    <a:pt x="53340" y="180975"/>
                  </a:cubicBezTo>
                  <a:lnTo>
                    <a:pt x="53340" y="161925"/>
                  </a:lnTo>
                  <a:cubicBezTo>
                    <a:pt x="53340" y="99060"/>
                    <a:pt x="104775" y="47625"/>
                    <a:pt x="167640" y="47625"/>
                  </a:cubicBezTo>
                  <a:lnTo>
                    <a:pt x="1143000" y="47625"/>
                  </a:lnTo>
                  <a:lnTo>
                    <a:pt x="1143000" y="0"/>
                  </a:lnTo>
                  <a:lnTo>
                    <a:pt x="171450" y="0"/>
                  </a:lnTo>
                  <a:cubicBezTo>
                    <a:pt x="76200" y="0"/>
                    <a:pt x="0" y="76200"/>
                    <a:pt x="0" y="171450"/>
                  </a:cubicBezTo>
                  <a:cubicBezTo>
                    <a:pt x="0" y="266700"/>
                    <a:pt x="76200" y="342900"/>
                    <a:pt x="171450" y="342900"/>
                  </a:cubicBezTo>
                  <a:lnTo>
                    <a:pt x="1143000" y="342900"/>
                  </a:lnTo>
                  <a:lnTo>
                    <a:pt x="1143000" y="295275"/>
                  </a:lnTo>
                  <a:close/>
                </a:path>
              </a:pathLst>
            </a:custGeom>
            <a:solidFill>
              <a:srgbClr val="474747"/>
            </a:solidFill>
            <a:ln w="1860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任意多边形: 形状 16"/>
            <p:cNvSpPr/>
            <p:nvPr/>
          </p:nvSpPr>
          <p:spPr>
            <a:xfrm>
              <a:off x="844463" y="5624474"/>
              <a:ext cx="493237" cy="575041"/>
            </a:xfrm>
            <a:custGeom>
              <a:gdLst>
                <a:gd name="connsiteX0" fmla="*/ 190500 w 1144116"/>
                <a:gd name="connsiteY0" fmla="*/ 45720 h 1333872"/>
                <a:gd name="connsiteX1" fmla="*/ 882015 w 1144116"/>
                <a:gd name="connsiteY1" fmla="*/ 45720 h 1333872"/>
                <a:gd name="connsiteX2" fmla="*/ 882015 w 1144116"/>
                <a:gd name="connsiteY2" fmla="*/ 0 h 1333872"/>
                <a:gd name="connsiteX3" fmla="*/ 975360 w 1144116"/>
                <a:gd name="connsiteY3" fmla="*/ 0 h 1333872"/>
                <a:gd name="connsiteX4" fmla="*/ 173355 w 1144116"/>
                <a:gd name="connsiteY4" fmla="*/ 0 h 1333872"/>
                <a:gd name="connsiteX5" fmla="*/ 0 w 1144116"/>
                <a:gd name="connsiteY5" fmla="*/ 173355 h 1333872"/>
                <a:gd name="connsiteX6" fmla="*/ 0 w 1144116"/>
                <a:gd name="connsiteY6" fmla="*/ 1162050 h 1333872"/>
                <a:gd name="connsiteX7" fmla="*/ 173355 w 1144116"/>
                <a:gd name="connsiteY7" fmla="*/ 1335405 h 1333872"/>
                <a:gd name="connsiteX8" fmla="*/ 192405 w 1144116"/>
                <a:gd name="connsiteY8" fmla="*/ 1335405 h 1333872"/>
                <a:gd name="connsiteX9" fmla="*/ 47625 w 1144116"/>
                <a:gd name="connsiteY9" fmla="*/ 1190625 h 1333872"/>
                <a:gd name="connsiteX10" fmla="*/ 47625 w 1144116"/>
                <a:gd name="connsiteY10" fmla="*/ 188595 h 1333872"/>
                <a:gd name="connsiteX11" fmla="*/ 190500 w 1144116"/>
                <a:gd name="connsiteY11" fmla="*/ 45720 h 1333872"/>
                <a:gd name="connsiteX12" fmla="*/ 1097280 w 1144116"/>
                <a:gd name="connsiteY12" fmla="*/ 255270 h 1333872"/>
                <a:gd name="connsiteX13" fmla="*/ 1144905 w 1144116"/>
                <a:gd name="connsiteY13" fmla="*/ 255270 h 1333872"/>
                <a:gd name="connsiteX14" fmla="*/ 1144905 w 1144116"/>
                <a:gd name="connsiteY14" fmla="*/ 1034415 h 1333872"/>
                <a:gd name="connsiteX15" fmla="*/ 1097280 w 1144116"/>
                <a:gd name="connsiteY15" fmla="*/ 1034415 h 133387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44116" h="1333872">
                  <a:moveTo>
                    <a:pt x="190500" y="45720"/>
                  </a:moveTo>
                  <a:lnTo>
                    <a:pt x="882015" y="45720"/>
                  </a:lnTo>
                  <a:lnTo>
                    <a:pt x="882015" y="0"/>
                  </a:lnTo>
                  <a:lnTo>
                    <a:pt x="975360" y="0"/>
                  </a:lnTo>
                  <a:lnTo>
                    <a:pt x="173355" y="0"/>
                  </a:lnTo>
                  <a:cubicBezTo>
                    <a:pt x="78105" y="0"/>
                    <a:pt x="0" y="78105"/>
                    <a:pt x="0" y="173355"/>
                  </a:cubicBezTo>
                  <a:lnTo>
                    <a:pt x="0" y="1162050"/>
                  </a:lnTo>
                  <a:cubicBezTo>
                    <a:pt x="0" y="1257300"/>
                    <a:pt x="78105" y="1335405"/>
                    <a:pt x="173355" y="1335405"/>
                  </a:cubicBezTo>
                  <a:lnTo>
                    <a:pt x="192405" y="1335405"/>
                  </a:lnTo>
                  <a:cubicBezTo>
                    <a:pt x="112395" y="1335405"/>
                    <a:pt x="47625" y="1270635"/>
                    <a:pt x="47625" y="1190625"/>
                  </a:cubicBezTo>
                  <a:lnTo>
                    <a:pt x="47625" y="188595"/>
                  </a:lnTo>
                  <a:cubicBezTo>
                    <a:pt x="45720" y="110490"/>
                    <a:pt x="112395" y="45720"/>
                    <a:pt x="190500" y="45720"/>
                  </a:cubicBezTo>
                  <a:close/>
                  <a:moveTo>
                    <a:pt x="1097280" y="255270"/>
                  </a:moveTo>
                  <a:lnTo>
                    <a:pt x="1144905" y="255270"/>
                  </a:lnTo>
                  <a:lnTo>
                    <a:pt x="1144905" y="1034415"/>
                  </a:lnTo>
                  <a:lnTo>
                    <a:pt x="1097280" y="1034415"/>
                  </a:lnTo>
                  <a:close/>
                </a:path>
              </a:pathLst>
            </a:custGeom>
            <a:solidFill>
              <a:srgbClr val="474747"/>
            </a:solidFill>
            <a:ln w="1860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任意多边形: 形状 17"/>
            <p:cNvSpPr/>
            <p:nvPr userDrawn="1"/>
          </p:nvSpPr>
          <p:spPr>
            <a:xfrm>
              <a:off x="1224393" y="5624427"/>
              <a:ext cx="113561" cy="111895"/>
            </a:xfrm>
            <a:custGeom>
              <a:gdLst>
                <a:gd name="connsiteX0" fmla="*/ 0 w 260449"/>
                <a:gd name="connsiteY0" fmla="*/ 0 h 256728"/>
                <a:gd name="connsiteX1" fmla="*/ 0 w 260449"/>
                <a:gd name="connsiteY1" fmla="*/ 47625 h 256728"/>
                <a:gd name="connsiteX2" fmla="*/ 215265 w 260449"/>
                <a:gd name="connsiteY2" fmla="*/ 47625 h 256728"/>
                <a:gd name="connsiteX3" fmla="*/ 215265 w 260449"/>
                <a:gd name="connsiteY3" fmla="*/ 257175 h 256728"/>
                <a:gd name="connsiteX4" fmla="*/ 260985 w 260449"/>
                <a:gd name="connsiteY4" fmla="*/ 257175 h 256728"/>
                <a:gd name="connsiteX5" fmla="*/ 260985 w 260449"/>
                <a:gd name="connsiteY5" fmla="*/ 0 h 256728"/>
                <a:gd name="connsiteX0-1" fmla="*/ 0 w 261579"/>
                <a:gd name="connsiteY0-2" fmla="*/ 2374 h 257175"/>
                <a:gd name="connsiteX1-3" fmla="*/ 594 w 261579"/>
                <a:gd name="connsiteY1-4" fmla="*/ 47625 h 257175"/>
                <a:gd name="connsiteX2-5" fmla="*/ 215859 w 261579"/>
                <a:gd name="connsiteY2-6" fmla="*/ 47625 h 257175"/>
                <a:gd name="connsiteX3-7" fmla="*/ 215859 w 261579"/>
                <a:gd name="connsiteY3-8" fmla="*/ 257175 h 257175"/>
                <a:gd name="connsiteX4-9" fmla="*/ 261579 w 261579"/>
                <a:gd name="connsiteY4-10" fmla="*/ 257175 h 257175"/>
                <a:gd name="connsiteX5-11" fmla="*/ 261579 w 261579"/>
                <a:gd name="connsiteY5-12" fmla="*/ 0 h 257175"/>
                <a:gd name="connsiteX6" fmla="*/ 0 w 261579"/>
                <a:gd name="connsiteY6" fmla="*/ 2374 h 257175"/>
                <a:gd name="connsiteX0-13" fmla="*/ 0 w 261579"/>
                <a:gd name="connsiteY0-14" fmla="*/ 0 h 254801"/>
                <a:gd name="connsiteX1-15" fmla="*/ 594 w 261579"/>
                <a:gd name="connsiteY1-16" fmla="*/ 45251 h 254801"/>
                <a:gd name="connsiteX2-17" fmla="*/ 215859 w 261579"/>
                <a:gd name="connsiteY2-18" fmla="*/ 45251 h 254801"/>
                <a:gd name="connsiteX3-19" fmla="*/ 215859 w 261579"/>
                <a:gd name="connsiteY3-20" fmla="*/ 254801 h 254801"/>
                <a:gd name="connsiteX4-21" fmla="*/ 261579 w 261579"/>
                <a:gd name="connsiteY4-22" fmla="*/ 254801 h 254801"/>
                <a:gd name="connsiteX5-23" fmla="*/ 261579 w 261579"/>
                <a:gd name="connsiteY5-24" fmla="*/ 0 h 254801"/>
                <a:gd name="connsiteX6-25" fmla="*/ 0 w 261579"/>
                <a:gd name="connsiteY6-26" fmla="*/ 0 h 254801"/>
                <a:gd name="connsiteX0-27" fmla="*/ 1186 w 262765"/>
                <a:gd name="connsiteY0-28" fmla="*/ 0 h 254801"/>
                <a:gd name="connsiteX1-29" fmla="*/ 0 w 262765"/>
                <a:gd name="connsiteY1-30" fmla="*/ 44658 h 254801"/>
                <a:gd name="connsiteX2-31" fmla="*/ 217045 w 262765"/>
                <a:gd name="connsiteY2-32" fmla="*/ 45251 h 254801"/>
                <a:gd name="connsiteX3-33" fmla="*/ 217045 w 262765"/>
                <a:gd name="connsiteY3-34" fmla="*/ 254801 h 254801"/>
                <a:gd name="connsiteX4-35" fmla="*/ 262765 w 262765"/>
                <a:gd name="connsiteY4-36" fmla="*/ 254801 h 254801"/>
                <a:gd name="connsiteX5-37" fmla="*/ 262765 w 262765"/>
                <a:gd name="connsiteY5-38" fmla="*/ 0 h 254801"/>
                <a:gd name="connsiteX6-39" fmla="*/ 1186 w 262765"/>
                <a:gd name="connsiteY6-40" fmla="*/ 0 h 254801"/>
                <a:gd name="connsiteX0-41" fmla="*/ 114 w 261693"/>
                <a:gd name="connsiteY0-42" fmla="*/ 0 h 254801"/>
                <a:gd name="connsiteX1-43" fmla="*/ 115 w 261693"/>
                <a:gd name="connsiteY1-44" fmla="*/ 45845 h 254801"/>
                <a:gd name="connsiteX2-45" fmla="*/ 215973 w 261693"/>
                <a:gd name="connsiteY2-46" fmla="*/ 45251 h 254801"/>
                <a:gd name="connsiteX3-47" fmla="*/ 215973 w 261693"/>
                <a:gd name="connsiteY3-48" fmla="*/ 254801 h 254801"/>
                <a:gd name="connsiteX4-49" fmla="*/ 261693 w 261693"/>
                <a:gd name="connsiteY4-50" fmla="*/ 254801 h 254801"/>
                <a:gd name="connsiteX5-51" fmla="*/ 261693 w 261693"/>
                <a:gd name="connsiteY5-52" fmla="*/ 0 h 254801"/>
                <a:gd name="connsiteX6-53" fmla="*/ 114 w 261693"/>
                <a:gd name="connsiteY6-54" fmla="*/ 0 h 254801"/>
                <a:gd name="connsiteX0-55" fmla="*/ 114 w 261693"/>
                <a:gd name="connsiteY0-56" fmla="*/ 0 h 254801"/>
                <a:gd name="connsiteX1-57" fmla="*/ 115 w 261693"/>
                <a:gd name="connsiteY1-58" fmla="*/ 44658 h 254801"/>
                <a:gd name="connsiteX2-59" fmla="*/ 215973 w 261693"/>
                <a:gd name="connsiteY2-60" fmla="*/ 45251 h 254801"/>
                <a:gd name="connsiteX3-61" fmla="*/ 215973 w 261693"/>
                <a:gd name="connsiteY3-62" fmla="*/ 254801 h 254801"/>
                <a:gd name="connsiteX4-63" fmla="*/ 261693 w 261693"/>
                <a:gd name="connsiteY4-64" fmla="*/ 254801 h 254801"/>
                <a:gd name="connsiteX5-65" fmla="*/ 261693 w 261693"/>
                <a:gd name="connsiteY5-66" fmla="*/ 0 h 254801"/>
                <a:gd name="connsiteX6-67" fmla="*/ 114 w 261693"/>
                <a:gd name="connsiteY6-68" fmla="*/ 0 h 254801"/>
                <a:gd name="connsiteX0-69" fmla="*/ 114 w 261693"/>
                <a:gd name="connsiteY0-70" fmla="*/ 0 h 254801"/>
                <a:gd name="connsiteX1-71" fmla="*/ 115 w 261693"/>
                <a:gd name="connsiteY1-72" fmla="*/ 45845 h 254801"/>
                <a:gd name="connsiteX2-73" fmla="*/ 215973 w 261693"/>
                <a:gd name="connsiteY2-74" fmla="*/ 45251 h 254801"/>
                <a:gd name="connsiteX3-75" fmla="*/ 215973 w 261693"/>
                <a:gd name="connsiteY3-76" fmla="*/ 254801 h 254801"/>
                <a:gd name="connsiteX4-77" fmla="*/ 261693 w 261693"/>
                <a:gd name="connsiteY4-78" fmla="*/ 254801 h 254801"/>
                <a:gd name="connsiteX5-79" fmla="*/ 261693 w 261693"/>
                <a:gd name="connsiteY5-80" fmla="*/ 0 h 254801"/>
                <a:gd name="connsiteX6-81" fmla="*/ 114 w 261693"/>
                <a:gd name="connsiteY6-82" fmla="*/ 0 h 254801"/>
                <a:gd name="connsiteX0-83" fmla="*/ 114 w 261693"/>
                <a:gd name="connsiteY0-84" fmla="*/ 0 h 254801"/>
                <a:gd name="connsiteX1-85" fmla="*/ 115 w 261693"/>
                <a:gd name="connsiteY1-86" fmla="*/ 45845 h 254801"/>
                <a:gd name="connsiteX2-87" fmla="*/ 215973 w 261693"/>
                <a:gd name="connsiteY2-88" fmla="*/ 45251 h 254801"/>
                <a:gd name="connsiteX3-89" fmla="*/ 215973 w 261693"/>
                <a:gd name="connsiteY3-90" fmla="*/ 254801 h 254801"/>
                <a:gd name="connsiteX4-91" fmla="*/ 261693 w 261693"/>
                <a:gd name="connsiteY4-92" fmla="*/ 254801 h 254801"/>
                <a:gd name="connsiteX5-93" fmla="*/ 261693 w 261693"/>
                <a:gd name="connsiteY5-94" fmla="*/ 0 h 254801"/>
                <a:gd name="connsiteX6-95" fmla="*/ 114 w 261693"/>
                <a:gd name="connsiteY6-96" fmla="*/ 0 h 254801"/>
                <a:gd name="connsiteX0-97" fmla="*/ 114 w 261693"/>
                <a:gd name="connsiteY0-98" fmla="*/ 0 h 254801"/>
                <a:gd name="connsiteX1-99" fmla="*/ 115 w 261693"/>
                <a:gd name="connsiteY1-100" fmla="*/ 44658 h 254801"/>
                <a:gd name="connsiteX2-101" fmla="*/ 215973 w 261693"/>
                <a:gd name="connsiteY2-102" fmla="*/ 45251 h 254801"/>
                <a:gd name="connsiteX3-103" fmla="*/ 215973 w 261693"/>
                <a:gd name="connsiteY3-104" fmla="*/ 254801 h 254801"/>
                <a:gd name="connsiteX4-105" fmla="*/ 261693 w 261693"/>
                <a:gd name="connsiteY4-106" fmla="*/ 254801 h 254801"/>
                <a:gd name="connsiteX5-107" fmla="*/ 261693 w 261693"/>
                <a:gd name="connsiteY5-108" fmla="*/ 0 h 254801"/>
                <a:gd name="connsiteX6-109" fmla="*/ 114 w 261693"/>
                <a:gd name="connsiteY6-110" fmla="*/ 0 h 254801"/>
                <a:gd name="connsiteX0-111" fmla="*/ 593 w 262172"/>
                <a:gd name="connsiteY0-112" fmla="*/ 0 h 254801"/>
                <a:gd name="connsiteX1-113" fmla="*/ 0 w 262172"/>
                <a:gd name="connsiteY1-114" fmla="*/ 47032 h 254801"/>
                <a:gd name="connsiteX2-115" fmla="*/ 216452 w 262172"/>
                <a:gd name="connsiteY2-116" fmla="*/ 45251 h 254801"/>
                <a:gd name="connsiteX3-117" fmla="*/ 216452 w 262172"/>
                <a:gd name="connsiteY3-118" fmla="*/ 254801 h 254801"/>
                <a:gd name="connsiteX4-119" fmla="*/ 262172 w 262172"/>
                <a:gd name="connsiteY4-120" fmla="*/ 254801 h 254801"/>
                <a:gd name="connsiteX5-121" fmla="*/ 262172 w 262172"/>
                <a:gd name="connsiteY5-122" fmla="*/ 0 h 254801"/>
                <a:gd name="connsiteX6-123" fmla="*/ 593 w 262172"/>
                <a:gd name="connsiteY6-124" fmla="*/ 0 h 254801"/>
                <a:gd name="connsiteX0-125" fmla="*/ 593 w 262172"/>
                <a:gd name="connsiteY0-126" fmla="*/ 0 h 254801"/>
                <a:gd name="connsiteX1-127" fmla="*/ 0 w 262172"/>
                <a:gd name="connsiteY1-128" fmla="*/ 47032 h 254801"/>
                <a:gd name="connsiteX2-129" fmla="*/ 216452 w 262172"/>
                <a:gd name="connsiteY2-130" fmla="*/ 45251 h 254801"/>
                <a:gd name="connsiteX3-131" fmla="*/ 216452 w 262172"/>
                <a:gd name="connsiteY3-132" fmla="*/ 254801 h 254801"/>
                <a:gd name="connsiteX4-133" fmla="*/ 262172 w 262172"/>
                <a:gd name="connsiteY4-134" fmla="*/ 254801 h 254801"/>
                <a:gd name="connsiteX5-135" fmla="*/ 262172 w 262172"/>
                <a:gd name="connsiteY5-136" fmla="*/ 0 h 254801"/>
                <a:gd name="connsiteX6-137" fmla="*/ 593 w 262172"/>
                <a:gd name="connsiteY6-138" fmla="*/ 0 h 254801"/>
                <a:gd name="connsiteX0-139" fmla="*/ 593 w 262172"/>
                <a:gd name="connsiteY0-140" fmla="*/ 0 h 254801"/>
                <a:gd name="connsiteX1-141" fmla="*/ 0 w 262172"/>
                <a:gd name="connsiteY1-142" fmla="*/ 45845 h 254801"/>
                <a:gd name="connsiteX2-143" fmla="*/ 216452 w 262172"/>
                <a:gd name="connsiteY2-144" fmla="*/ 45251 h 254801"/>
                <a:gd name="connsiteX3-145" fmla="*/ 216452 w 262172"/>
                <a:gd name="connsiteY3-146" fmla="*/ 254801 h 254801"/>
                <a:gd name="connsiteX4-147" fmla="*/ 262172 w 262172"/>
                <a:gd name="connsiteY4-148" fmla="*/ 254801 h 254801"/>
                <a:gd name="connsiteX5-149" fmla="*/ 262172 w 262172"/>
                <a:gd name="connsiteY5-150" fmla="*/ 0 h 254801"/>
                <a:gd name="connsiteX6-151" fmla="*/ 593 w 262172"/>
                <a:gd name="connsiteY6-152" fmla="*/ 0 h 254801"/>
                <a:gd name="connsiteX0-153" fmla="*/ 593 w 262172"/>
                <a:gd name="connsiteY0-154" fmla="*/ 0 h 254801"/>
                <a:gd name="connsiteX1-155" fmla="*/ 0 w 262172"/>
                <a:gd name="connsiteY1-156" fmla="*/ 45845 h 254801"/>
                <a:gd name="connsiteX2-157" fmla="*/ 216452 w 262172"/>
                <a:gd name="connsiteY2-158" fmla="*/ 45251 h 254801"/>
                <a:gd name="connsiteX3-159" fmla="*/ 216452 w 262172"/>
                <a:gd name="connsiteY3-160" fmla="*/ 254801 h 254801"/>
                <a:gd name="connsiteX4-161" fmla="*/ 262172 w 262172"/>
                <a:gd name="connsiteY4-162" fmla="*/ 254801 h 254801"/>
                <a:gd name="connsiteX5-163" fmla="*/ 262172 w 262172"/>
                <a:gd name="connsiteY5-164" fmla="*/ 0 h 254801"/>
                <a:gd name="connsiteX6-165" fmla="*/ 593 w 262172"/>
                <a:gd name="connsiteY6-166" fmla="*/ 0 h 254801"/>
                <a:gd name="connsiteX0-167" fmla="*/ 593 w 262172"/>
                <a:gd name="connsiteY0-168" fmla="*/ 0 h 257175"/>
                <a:gd name="connsiteX1-169" fmla="*/ 0 w 262172"/>
                <a:gd name="connsiteY1-170" fmla="*/ 45845 h 257175"/>
                <a:gd name="connsiteX2-171" fmla="*/ 216452 w 262172"/>
                <a:gd name="connsiteY2-172" fmla="*/ 45251 h 257175"/>
                <a:gd name="connsiteX3-173" fmla="*/ 216452 w 262172"/>
                <a:gd name="connsiteY3-174" fmla="*/ 257175 h 257175"/>
                <a:gd name="connsiteX4-175" fmla="*/ 262172 w 262172"/>
                <a:gd name="connsiteY4-176" fmla="*/ 254801 h 257175"/>
                <a:gd name="connsiteX5-177" fmla="*/ 262172 w 262172"/>
                <a:gd name="connsiteY5-178" fmla="*/ 0 h 257175"/>
                <a:gd name="connsiteX6-179" fmla="*/ 593 w 262172"/>
                <a:gd name="connsiteY6-180" fmla="*/ 0 h 257175"/>
                <a:gd name="connsiteX0-181" fmla="*/ 593 w 262765"/>
                <a:gd name="connsiteY0-182" fmla="*/ 0 h 259549"/>
                <a:gd name="connsiteX1-183" fmla="*/ 0 w 262765"/>
                <a:gd name="connsiteY1-184" fmla="*/ 45845 h 259549"/>
                <a:gd name="connsiteX2-185" fmla="*/ 216452 w 262765"/>
                <a:gd name="connsiteY2-186" fmla="*/ 45251 h 259549"/>
                <a:gd name="connsiteX3-187" fmla="*/ 216452 w 262765"/>
                <a:gd name="connsiteY3-188" fmla="*/ 257175 h 259549"/>
                <a:gd name="connsiteX4-189" fmla="*/ 262765 w 262765"/>
                <a:gd name="connsiteY4-190" fmla="*/ 259549 h 259549"/>
                <a:gd name="connsiteX5-191" fmla="*/ 262172 w 262765"/>
                <a:gd name="connsiteY5-192" fmla="*/ 0 h 259549"/>
                <a:gd name="connsiteX6-193" fmla="*/ 593 w 262765"/>
                <a:gd name="connsiteY6-194" fmla="*/ 0 h 259549"/>
                <a:gd name="connsiteX0-195" fmla="*/ 593 w 263385"/>
                <a:gd name="connsiteY0-196" fmla="*/ 0 h 259549"/>
                <a:gd name="connsiteX1-197" fmla="*/ 0 w 263385"/>
                <a:gd name="connsiteY1-198" fmla="*/ 45845 h 259549"/>
                <a:gd name="connsiteX2-199" fmla="*/ 216452 w 263385"/>
                <a:gd name="connsiteY2-200" fmla="*/ 45251 h 259549"/>
                <a:gd name="connsiteX3-201" fmla="*/ 216452 w 263385"/>
                <a:gd name="connsiteY3-202" fmla="*/ 257175 h 259549"/>
                <a:gd name="connsiteX4-203" fmla="*/ 262765 w 263385"/>
                <a:gd name="connsiteY4-204" fmla="*/ 259549 h 259549"/>
                <a:gd name="connsiteX5-205" fmla="*/ 263359 w 263385"/>
                <a:gd name="connsiteY5-206" fmla="*/ 0 h 259549"/>
                <a:gd name="connsiteX6-207" fmla="*/ 593 w 263385"/>
                <a:gd name="connsiteY6-208" fmla="*/ 0 h 259549"/>
                <a:gd name="connsiteX0-209" fmla="*/ 593 w 263416"/>
                <a:gd name="connsiteY0-210" fmla="*/ 0 h 259549"/>
                <a:gd name="connsiteX1-211" fmla="*/ 0 w 263416"/>
                <a:gd name="connsiteY1-212" fmla="*/ 45845 h 259549"/>
                <a:gd name="connsiteX2-213" fmla="*/ 216452 w 263416"/>
                <a:gd name="connsiteY2-214" fmla="*/ 45251 h 259549"/>
                <a:gd name="connsiteX3-215" fmla="*/ 216452 w 263416"/>
                <a:gd name="connsiteY3-216" fmla="*/ 257175 h 259549"/>
                <a:gd name="connsiteX4-217" fmla="*/ 263359 w 263416"/>
                <a:gd name="connsiteY4-218" fmla="*/ 259549 h 259549"/>
                <a:gd name="connsiteX5-219" fmla="*/ 263359 w 263416"/>
                <a:gd name="connsiteY5-220" fmla="*/ 0 h 259549"/>
                <a:gd name="connsiteX6-221" fmla="*/ 593 w 263416"/>
                <a:gd name="connsiteY6-222" fmla="*/ 0 h 259549"/>
                <a:gd name="connsiteX0-223" fmla="*/ 593 w 263416"/>
                <a:gd name="connsiteY0-224" fmla="*/ 0 h 259549"/>
                <a:gd name="connsiteX1-225" fmla="*/ 0 w 263416"/>
                <a:gd name="connsiteY1-226" fmla="*/ 45845 h 259549"/>
                <a:gd name="connsiteX2-227" fmla="*/ 216452 w 263416"/>
                <a:gd name="connsiteY2-228" fmla="*/ 45251 h 259549"/>
                <a:gd name="connsiteX3-229" fmla="*/ 216452 w 263416"/>
                <a:gd name="connsiteY3-230" fmla="*/ 257175 h 259549"/>
                <a:gd name="connsiteX4-231" fmla="*/ 263359 w 263416"/>
                <a:gd name="connsiteY4-232" fmla="*/ 259549 h 259549"/>
                <a:gd name="connsiteX5-233" fmla="*/ 263359 w 263416"/>
                <a:gd name="connsiteY5-234" fmla="*/ 0 h 259549"/>
                <a:gd name="connsiteX6-235" fmla="*/ 593 w 263416"/>
                <a:gd name="connsiteY6-236" fmla="*/ 0 h 25954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25" y="connsiteY6-26"/>
                </a:cxn>
              </a:cxnLst>
              <a:rect l="l" t="t" r="r" b="b"/>
              <a:pathLst>
                <a:path w="263416" h="259549">
                  <a:moveTo>
                    <a:pt x="593" y="0"/>
                  </a:moveTo>
                  <a:cubicBezTo>
                    <a:pt x="198" y="14886"/>
                    <a:pt x="395" y="30959"/>
                    <a:pt x="0" y="45845"/>
                  </a:cubicBezTo>
                  <a:lnTo>
                    <a:pt x="216452" y="45251"/>
                  </a:lnTo>
                  <a:lnTo>
                    <a:pt x="216452" y="257175"/>
                  </a:lnTo>
                  <a:lnTo>
                    <a:pt x="263359" y="259549"/>
                  </a:lnTo>
                  <a:cubicBezTo>
                    <a:pt x="263161" y="173033"/>
                    <a:pt x="263557" y="86516"/>
                    <a:pt x="263359" y="0"/>
                  </a:cubicBezTo>
                  <a:lnTo>
                    <a:pt x="593" y="0"/>
                  </a:lnTo>
                  <a:close/>
                </a:path>
              </a:pathLst>
            </a:custGeom>
            <a:solidFill>
              <a:srgbClr val="474747"/>
            </a:solidFill>
            <a:ln w="1860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任意多边形: 形状 18"/>
            <p:cNvSpPr/>
            <p:nvPr/>
          </p:nvSpPr>
          <p:spPr>
            <a:xfrm>
              <a:off x="1011179" y="6096775"/>
              <a:ext cx="274288" cy="56943"/>
            </a:xfrm>
            <a:custGeom>
              <a:gdLst>
                <a:gd name="connsiteX0" fmla="*/ 0 w 636240"/>
                <a:gd name="connsiteY0" fmla="*/ 0 h 132084"/>
                <a:gd name="connsiteX1" fmla="*/ 636270 w 636240"/>
                <a:gd name="connsiteY1" fmla="*/ 0 h 132084"/>
                <a:gd name="connsiteX2" fmla="*/ 636270 w 636240"/>
                <a:gd name="connsiteY2" fmla="*/ 47625 h 132084"/>
                <a:gd name="connsiteX3" fmla="*/ 0 w 636240"/>
                <a:gd name="connsiteY3" fmla="*/ 47625 h 132084"/>
                <a:gd name="connsiteX4" fmla="*/ 262890 w 636240"/>
                <a:gd name="connsiteY4" fmla="*/ 85725 h 132084"/>
                <a:gd name="connsiteX5" fmla="*/ 636270 w 636240"/>
                <a:gd name="connsiteY5" fmla="*/ 85725 h 132084"/>
                <a:gd name="connsiteX6" fmla="*/ 636270 w 636240"/>
                <a:gd name="connsiteY6" fmla="*/ 133350 h 132084"/>
                <a:gd name="connsiteX7" fmla="*/ 262890 w 636240"/>
                <a:gd name="connsiteY7" fmla="*/ 133350 h 1320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6240" h="132084">
                  <a:moveTo>
                    <a:pt x="0" y="0"/>
                  </a:moveTo>
                  <a:lnTo>
                    <a:pt x="636270" y="0"/>
                  </a:lnTo>
                  <a:lnTo>
                    <a:pt x="636270" y="47625"/>
                  </a:lnTo>
                  <a:lnTo>
                    <a:pt x="0" y="47625"/>
                  </a:lnTo>
                  <a:close/>
                  <a:moveTo>
                    <a:pt x="262890" y="85725"/>
                  </a:moveTo>
                  <a:lnTo>
                    <a:pt x="636270" y="85725"/>
                  </a:lnTo>
                  <a:lnTo>
                    <a:pt x="636270" y="133350"/>
                  </a:lnTo>
                  <a:lnTo>
                    <a:pt x="262890" y="133350"/>
                  </a:lnTo>
                  <a:close/>
                </a:path>
              </a:pathLst>
            </a:custGeom>
            <a:solidFill>
              <a:srgbClr val="474747"/>
            </a:solidFill>
            <a:ln w="1860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任意多边形: 形状 19"/>
            <p:cNvSpPr/>
            <p:nvPr/>
          </p:nvSpPr>
          <p:spPr>
            <a:xfrm>
              <a:off x="1273161" y="6051605"/>
              <a:ext cx="64161" cy="147570"/>
            </a:xfrm>
            <a:custGeom>
              <a:gdLst>
                <a:gd name="connsiteX0" fmla="*/ 40005 w 148828"/>
                <a:gd name="connsiteY0" fmla="*/ 171450 h 342304"/>
                <a:gd name="connsiteX1" fmla="*/ 150495 w 148828"/>
                <a:gd name="connsiteY1" fmla="*/ 26670 h 342304"/>
                <a:gd name="connsiteX2" fmla="*/ 150495 w 148828"/>
                <a:gd name="connsiteY2" fmla="*/ 0 h 342304"/>
                <a:gd name="connsiteX3" fmla="*/ 0 w 148828"/>
                <a:gd name="connsiteY3" fmla="*/ 171450 h 342304"/>
                <a:gd name="connsiteX4" fmla="*/ 150495 w 148828"/>
                <a:gd name="connsiteY4" fmla="*/ 342900 h 342304"/>
                <a:gd name="connsiteX5" fmla="*/ 150495 w 148828"/>
                <a:gd name="connsiteY5" fmla="*/ 316230 h 342304"/>
                <a:gd name="connsiteX6" fmla="*/ 40005 w 148828"/>
                <a:gd name="connsiteY6" fmla="*/ 171450 h 3423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8828" h="342304">
                  <a:moveTo>
                    <a:pt x="40005" y="171450"/>
                  </a:moveTo>
                  <a:cubicBezTo>
                    <a:pt x="40005" y="74295"/>
                    <a:pt x="104775" y="40005"/>
                    <a:pt x="150495" y="26670"/>
                  </a:cubicBezTo>
                  <a:lnTo>
                    <a:pt x="150495" y="0"/>
                  </a:lnTo>
                  <a:cubicBezTo>
                    <a:pt x="150495" y="0"/>
                    <a:pt x="0" y="7620"/>
                    <a:pt x="0" y="171450"/>
                  </a:cubicBezTo>
                  <a:cubicBezTo>
                    <a:pt x="0" y="337185"/>
                    <a:pt x="150495" y="342900"/>
                    <a:pt x="150495" y="342900"/>
                  </a:cubicBezTo>
                  <a:lnTo>
                    <a:pt x="150495" y="316230"/>
                  </a:lnTo>
                  <a:cubicBezTo>
                    <a:pt x="104775" y="302895"/>
                    <a:pt x="40005" y="268605"/>
                    <a:pt x="40005" y="171450"/>
                  </a:cubicBezTo>
                  <a:close/>
                </a:path>
              </a:pathLst>
            </a:custGeom>
            <a:solidFill>
              <a:srgbClr val="474747"/>
            </a:solidFill>
            <a:ln w="1860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图形 15" descr="绘图圆规"/>
            <p:cNvSpPr/>
            <p:nvPr/>
          </p:nvSpPr>
          <p:spPr>
            <a:xfrm rot="314127">
              <a:off x="1022461" y="5711281"/>
              <a:ext cx="156121" cy="254417"/>
            </a:xfrm>
            <a:custGeom>
              <a:gdLst>
                <a:gd name="connsiteX0" fmla="*/ 347048 w 362137"/>
                <a:gd name="connsiteY0" fmla="*/ 271603 h 590150"/>
                <a:gd name="connsiteX1" fmla="*/ 274017 w 362137"/>
                <a:gd name="connsiteY1" fmla="*/ 271603 h 590150"/>
                <a:gd name="connsiteX2" fmla="*/ 243102 w 362137"/>
                <a:gd name="connsiteY2" fmla="*/ 169936 h 590150"/>
                <a:gd name="connsiteX3" fmla="*/ 243102 w 362137"/>
                <a:gd name="connsiteY3" fmla="*/ 63709 h 590150"/>
                <a:gd name="connsiteX4" fmla="*/ 202864 w 362137"/>
                <a:gd name="connsiteY4" fmla="*/ 63709 h 590150"/>
                <a:gd name="connsiteX5" fmla="*/ 202864 w 362137"/>
                <a:gd name="connsiteY5" fmla="*/ 20119 h 590150"/>
                <a:gd name="connsiteX6" fmla="*/ 182745 w 362137"/>
                <a:gd name="connsiteY6" fmla="*/ 0 h 590150"/>
                <a:gd name="connsiteX7" fmla="*/ 162627 w 362137"/>
                <a:gd name="connsiteY7" fmla="*/ 20119 h 590150"/>
                <a:gd name="connsiteX8" fmla="*/ 162627 w 362137"/>
                <a:gd name="connsiteY8" fmla="*/ 63709 h 590150"/>
                <a:gd name="connsiteX9" fmla="*/ 122389 w 362137"/>
                <a:gd name="connsiteY9" fmla="*/ 63709 h 590150"/>
                <a:gd name="connsiteX10" fmla="*/ 122389 w 362137"/>
                <a:gd name="connsiteY10" fmla="*/ 169936 h 590150"/>
                <a:gd name="connsiteX11" fmla="*/ 91473 w 362137"/>
                <a:gd name="connsiteY11" fmla="*/ 271603 h 590150"/>
                <a:gd name="connsiteX12" fmla="*/ 20119 w 362137"/>
                <a:gd name="connsiteY12" fmla="*/ 271603 h 590150"/>
                <a:gd name="connsiteX13" fmla="*/ 0 w 362137"/>
                <a:gd name="connsiteY13" fmla="*/ 291722 h 590150"/>
                <a:gd name="connsiteX14" fmla="*/ 20119 w 362137"/>
                <a:gd name="connsiteY14" fmla="*/ 311841 h 590150"/>
                <a:gd name="connsiteX15" fmla="*/ 79201 w 362137"/>
                <a:gd name="connsiteY15" fmla="*/ 311841 h 590150"/>
                <a:gd name="connsiteX16" fmla="*/ 35208 w 362137"/>
                <a:gd name="connsiteY16" fmla="*/ 456360 h 590150"/>
                <a:gd name="connsiteX17" fmla="*/ 35208 w 362137"/>
                <a:gd name="connsiteY17" fmla="*/ 539853 h 590150"/>
                <a:gd name="connsiteX18" fmla="*/ 48620 w 362137"/>
                <a:gd name="connsiteY18" fmla="*/ 558765 h 590150"/>
                <a:gd name="connsiteX19" fmla="*/ 48620 w 362137"/>
                <a:gd name="connsiteY19" fmla="*/ 573384 h 590150"/>
                <a:gd name="connsiteX20" fmla="*/ 55327 w 362137"/>
                <a:gd name="connsiteY20" fmla="*/ 593503 h 590150"/>
                <a:gd name="connsiteX21" fmla="*/ 62033 w 362137"/>
                <a:gd name="connsiteY21" fmla="*/ 573384 h 590150"/>
                <a:gd name="connsiteX22" fmla="*/ 62033 w 362137"/>
                <a:gd name="connsiteY22" fmla="*/ 558765 h 590150"/>
                <a:gd name="connsiteX23" fmla="*/ 75445 w 362137"/>
                <a:gd name="connsiteY23" fmla="*/ 539853 h 590150"/>
                <a:gd name="connsiteX24" fmla="*/ 75445 w 362137"/>
                <a:gd name="connsiteY24" fmla="*/ 462396 h 590150"/>
                <a:gd name="connsiteX25" fmla="*/ 121249 w 362137"/>
                <a:gd name="connsiteY25" fmla="*/ 311841 h 590150"/>
                <a:gd name="connsiteX26" fmla="*/ 162627 w 362137"/>
                <a:gd name="connsiteY26" fmla="*/ 311841 h 590150"/>
                <a:gd name="connsiteX27" fmla="*/ 162627 w 362137"/>
                <a:gd name="connsiteY27" fmla="*/ 325253 h 590150"/>
                <a:gd name="connsiteX28" fmla="*/ 182745 w 362137"/>
                <a:gd name="connsiteY28" fmla="*/ 345372 h 590150"/>
                <a:gd name="connsiteX29" fmla="*/ 202864 w 362137"/>
                <a:gd name="connsiteY29" fmla="*/ 325253 h 590150"/>
                <a:gd name="connsiteX30" fmla="*/ 202864 w 362137"/>
                <a:gd name="connsiteY30" fmla="*/ 311841 h 590150"/>
                <a:gd name="connsiteX31" fmla="*/ 244242 w 362137"/>
                <a:gd name="connsiteY31" fmla="*/ 311841 h 590150"/>
                <a:gd name="connsiteX32" fmla="*/ 290045 w 362137"/>
                <a:gd name="connsiteY32" fmla="*/ 462396 h 590150"/>
                <a:gd name="connsiteX33" fmla="*/ 290045 w 362137"/>
                <a:gd name="connsiteY33" fmla="*/ 539853 h 590150"/>
                <a:gd name="connsiteX34" fmla="*/ 303458 w 362137"/>
                <a:gd name="connsiteY34" fmla="*/ 558765 h 590150"/>
                <a:gd name="connsiteX35" fmla="*/ 303458 w 362137"/>
                <a:gd name="connsiteY35" fmla="*/ 573384 h 590150"/>
                <a:gd name="connsiteX36" fmla="*/ 310164 w 362137"/>
                <a:gd name="connsiteY36" fmla="*/ 593503 h 590150"/>
                <a:gd name="connsiteX37" fmla="*/ 316870 w 362137"/>
                <a:gd name="connsiteY37" fmla="*/ 573384 h 590150"/>
                <a:gd name="connsiteX38" fmla="*/ 316870 w 362137"/>
                <a:gd name="connsiteY38" fmla="*/ 558765 h 590150"/>
                <a:gd name="connsiteX39" fmla="*/ 330283 w 362137"/>
                <a:gd name="connsiteY39" fmla="*/ 539853 h 590150"/>
                <a:gd name="connsiteX40" fmla="*/ 330283 w 362137"/>
                <a:gd name="connsiteY40" fmla="*/ 456360 h 590150"/>
                <a:gd name="connsiteX41" fmla="*/ 286290 w 362137"/>
                <a:gd name="connsiteY41" fmla="*/ 311841 h 590150"/>
                <a:gd name="connsiteX42" fmla="*/ 347048 w 362137"/>
                <a:gd name="connsiteY42" fmla="*/ 311841 h 590150"/>
                <a:gd name="connsiteX43" fmla="*/ 367167 w 362137"/>
                <a:gd name="connsiteY43" fmla="*/ 291722 h 590150"/>
                <a:gd name="connsiteX44" fmla="*/ 347048 w 362137"/>
                <a:gd name="connsiteY44" fmla="*/ 271603 h 590150"/>
                <a:gd name="connsiteX45" fmla="*/ 202864 w 362137"/>
                <a:gd name="connsiteY45" fmla="*/ 271603 h 590150"/>
                <a:gd name="connsiteX46" fmla="*/ 202864 w 362137"/>
                <a:gd name="connsiteY46" fmla="*/ 258191 h 590150"/>
                <a:gd name="connsiteX47" fmla="*/ 182745 w 362137"/>
                <a:gd name="connsiteY47" fmla="*/ 238072 h 590150"/>
                <a:gd name="connsiteX48" fmla="*/ 162627 w 362137"/>
                <a:gd name="connsiteY48" fmla="*/ 258191 h 590150"/>
                <a:gd name="connsiteX49" fmla="*/ 162627 w 362137"/>
                <a:gd name="connsiteY49" fmla="*/ 271603 h 590150"/>
                <a:gd name="connsiteX50" fmla="*/ 133521 w 362137"/>
                <a:gd name="connsiteY50" fmla="*/ 271603 h 590150"/>
                <a:gd name="connsiteX51" fmla="*/ 162090 w 362137"/>
                <a:gd name="connsiteY51" fmla="*/ 177716 h 590150"/>
                <a:gd name="connsiteX52" fmla="*/ 203401 w 362137"/>
                <a:gd name="connsiteY52" fmla="*/ 177716 h 590150"/>
                <a:gd name="connsiteX53" fmla="*/ 231969 w 362137"/>
                <a:gd name="connsiteY53" fmla="*/ 271603 h 5901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</a:cxnLst>
              <a:rect l="l" t="t" r="r" b="b"/>
              <a:pathLst>
                <a:path w="362137" h="590150">
                  <a:moveTo>
                    <a:pt x="347048" y="271603"/>
                  </a:moveTo>
                  <a:lnTo>
                    <a:pt x="274017" y="271603"/>
                  </a:lnTo>
                  <a:lnTo>
                    <a:pt x="243102" y="169936"/>
                  </a:lnTo>
                  <a:lnTo>
                    <a:pt x="243102" y="63709"/>
                  </a:lnTo>
                  <a:lnTo>
                    <a:pt x="202864" y="63709"/>
                  </a:lnTo>
                  <a:lnTo>
                    <a:pt x="202864" y="20119"/>
                  </a:lnTo>
                  <a:cubicBezTo>
                    <a:pt x="202864" y="9008"/>
                    <a:pt x="193857" y="0"/>
                    <a:pt x="182745" y="0"/>
                  </a:cubicBezTo>
                  <a:cubicBezTo>
                    <a:pt x="171634" y="0"/>
                    <a:pt x="162627" y="9008"/>
                    <a:pt x="162627" y="20119"/>
                  </a:cubicBezTo>
                  <a:lnTo>
                    <a:pt x="162627" y="63709"/>
                  </a:lnTo>
                  <a:lnTo>
                    <a:pt x="122389" y="63709"/>
                  </a:lnTo>
                  <a:lnTo>
                    <a:pt x="122389" y="169936"/>
                  </a:lnTo>
                  <a:lnTo>
                    <a:pt x="91473" y="271603"/>
                  </a:lnTo>
                  <a:lnTo>
                    <a:pt x="20119" y="271603"/>
                  </a:lnTo>
                  <a:cubicBezTo>
                    <a:pt x="9007" y="271603"/>
                    <a:pt x="0" y="280610"/>
                    <a:pt x="0" y="291722"/>
                  </a:cubicBezTo>
                  <a:cubicBezTo>
                    <a:pt x="0" y="302833"/>
                    <a:pt x="9007" y="311841"/>
                    <a:pt x="20119" y="311841"/>
                  </a:cubicBezTo>
                  <a:lnTo>
                    <a:pt x="79201" y="311841"/>
                  </a:lnTo>
                  <a:lnTo>
                    <a:pt x="35208" y="456360"/>
                  </a:lnTo>
                  <a:lnTo>
                    <a:pt x="35208" y="539853"/>
                  </a:lnTo>
                  <a:cubicBezTo>
                    <a:pt x="35232" y="548359"/>
                    <a:pt x="40602" y="555930"/>
                    <a:pt x="48620" y="558765"/>
                  </a:cubicBezTo>
                  <a:lnTo>
                    <a:pt x="48620" y="573384"/>
                  </a:lnTo>
                  <a:lnTo>
                    <a:pt x="55327" y="593503"/>
                  </a:lnTo>
                  <a:lnTo>
                    <a:pt x="62033" y="573384"/>
                  </a:lnTo>
                  <a:lnTo>
                    <a:pt x="62033" y="558765"/>
                  </a:lnTo>
                  <a:cubicBezTo>
                    <a:pt x="70051" y="555930"/>
                    <a:pt x="75421" y="548359"/>
                    <a:pt x="75445" y="539853"/>
                  </a:cubicBezTo>
                  <a:lnTo>
                    <a:pt x="75445" y="462396"/>
                  </a:lnTo>
                  <a:lnTo>
                    <a:pt x="121249" y="311841"/>
                  </a:lnTo>
                  <a:lnTo>
                    <a:pt x="162627" y="311841"/>
                  </a:lnTo>
                  <a:lnTo>
                    <a:pt x="162627" y="325253"/>
                  </a:lnTo>
                  <a:cubicBezTo>
                    <a:pt x="162627" y="336365"/>
                    <a:pt x="171634" y="345372"/>
                    <a:pt x="182745" y="345372"/>
                  </a:cubicBezTo>
                  <a:cubicBezTo>
                    <a:pt x="193857" y="345372"/>
                    <a:pt x="202864" y="336365"/>
                    <a:pt x="202864" y="325253"/>
                  </a:cubicBezTo>
                  <a:lnTo>
                    <a:pt x="202864" y="311841"/>
                  </a:lnTo>
                  <a:lnTo>
                    <a:pt x="244242" y="311841"/>
                  </a:lnTo>
                  <a:lnTo>
                    <a:pt x="290045" y="462396"/>
                  </a:lnTo>
                  <a:lnTo>
                    <a:pt x="290045" y="539853"/>
                  </a:lnTo>
                  <a:cubicBezTo>
                    <a:pt x="290069" y="548359"/>
                    <a:pt x="295439" y="555930"/>
                    <a:pt x="303458" y="558765"/>
                  </a:cubicBezTo>
                  <a:lnTo>
                    <a:pt x="303458" y="573384"/>
                  </a:lnTo>
                  <a:lnTo>
                    <a:pt x="310164" y="593503"/>
                  </a:lnTo>
                  <a:lnTo>
                    <a:pt x="316870" y="573384"/>
                  </a:lnTo>
                  <a:lnTo>
                    <a:pt x="316870" y="558765"/>
                  </a:lnTo>
                  <a:cubicBezTo>
                    <a:pt x="324889" y="555930"/>
                    <a:pt x="330259" y="548359"/>
                    <a:pt x="330283" y="539853"/>
                  </a:cubicBezTo>
                  <a:lnTo>
                    <a:pt x="330283" y="456360"/>
                  </a:lnTo>
                  <a:lnTo>
                    <a:pt x="286290" y="311841"/>
                  </a:lnTo>
                  <a:lnTo>
                    <a:pt x="347048" y="311841"/>
                  </a:lnTo>
                  <a:cubicBezTo>
                    <a:pt x="358160" y="311841"/>
                    <a:pt x="367167" y="302833"/>
                    <a:pt x="367167" y="291722"/>
                  </a:cubicBezTo>
                  <a:cubicBezTo>
                    <a:pt x="367167" y="280610"/>
                    <a:pt x="358160" y="271603"/>
                    <a:pt x="347048" y="271603"/>
                  </a:cubicBezTo>
                  <a:close/>
                  <a:moveTo>
                    <a:pt x="202864" y="271603"/>
                  </a:moveTo>
                  <a:lnTo>
                    <a:pt x="202864" y="258191"/>
                  </a:lnTo>
                  <a:cubicBezTo>
                    <a:pt x="202864" y="247079"/>
                    <a:pt x="193857" y="238072"/>
                    <a:pt x="182745" y="238072"/>
                  </a:cubicBezTo>
                  <a:cubicBezTo>
                    <a:pt x="171634" y="238072"/>
                    <a:pt x="162627" y="247079"/>
                    <a:pt x="162627" y="258191"/>
                  </a:cubicBezTo>
                  <a:lnTo>
                    <a:pt x="162627" y="271603"/>
                  </a:lnTo>
                  <a:lnTo>
                    <a:pt x="133521" y="271603"/>
                  </a:lnTo>
                  <a:lnTo>
                    <a:pt x="162090" y="177716"/>
                  </a:lnTo>
                  <a:lnTo>
                    <a:pt x="203401" y="177716"/>
                  </a:lnTo>
                  <a:lnTo>
                    <a:pt x="231969" y="271603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6648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6" name="TextBox 5"/>
          <p:cNvSpPr txBox="1"/>
          <p:nvPr userDrawn="1"/>
        </p:nvSpPr>
        <p:spPr>
          <a:xfrm>
            <a:off x="1072341" y="170483"/>
            <a:ext cx="2111433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kern="1200" spc="300">
                <a:gradFill>
                  <a:gsLst>
                    <a:gs pos="0">
                      <a:schemeClr val="accent1">
                        <a:lumMod val="30000"/>
                      </a:schemeClr>
                    </a:gs>
                    <a:gs pos="100000">
                      <a:schemeClr val="accent1">
                        <a:lumMod val="30000"/>
                      </a:schemeClr>
                    </a:gs>
                  </a:gsLst>
                  <a:lin ang="5400000" scaled="1"/>
                </a:gradFill>
                <a:effectLst/>
                <a:latin typeface="+mn-lt"/>
                <a:ea typeface="+mn-ea"/>
                <a:cs typeface="+mn-cs"/>
              </a:rPr>
              <a:t>学习目标</a:t>
            </a:r>
            <a:endParaRPr lang="zh-CN" altLang="en-US" sz="2800" b="1" kern="1200" spc="300">
              <a:gradFill>
                <a:gsLst>
                  <a:gs pos="0">
                    <a:schemeClr val="accent1">
                      <a:lumMod val="30000"/>
                    </a:schemeClr>
                  </a:gs>
                  <a:gs pos="100000">
                    <a:schemeClr val="accent1">
                      <a:lumMod val="30000"/>
                    </a:schemeClr>
                  </a:gs>
                </a:gsLst>
                <a:lin ang="5400000" scaled="1"/>
              </a:gradFill>
              <a:effectLst/>
              <a:latin typeface="+mn-lt"/>
              <a:ea typeface="+mn-ea"/>
              <a:cs typeface="+mn-cs"/>
            </a:endParaRPr>
          </a:p>
          <a:p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0"/>
          </p:nvPr>
        </p:nvSpPr>
        <p:spPr>
          <a:xfrm>
            <a:off x="431800" y="1372211"/>
            <a:ext cx="10852085" cy="2168525"/>
          </a:xfrm>
          <a:prstGeom prst="rect">
            <a:avLst/>
          </a:prstGeom>
        </p:spPr>
        <p:txBody>
          <a:bodyPr/>
          <a:lstStyle>
            <a:lvl1pPr>
              <a:lnSpc>
                <a:spcPct val="200000"/>
              </a:lnSpc>
              <a:defRPr b="1">
                <a:solidFill>
                  <a:srgbClr val="002060"/>
                </a:solidFill>
                <a:latin typeface="+mn-ea"/>
                <a:ea typeface="+mn-ea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" name="文本占位符 56"/>
          <p:cNvSpPr>
            <a:spLocks noGrp="1"/>
          </p:cNvSpPr>
          <p:nvPr>
            <p:ph type="body" sz="quarter" idx="10" hasCustomPrompt="1"/>
          </p:nvPr>
        </p:nvSpPr>
        <p:spPr>
          <a:xfrm>
            <a:off x="361950" y="173990"/>
            <a:ext cx="1841500" cy="554250"/>
          </a:xfrm>
          <a:prstGeom prst="roundRect">
            <a:avLst>
              <a:gd name="adj" fmla="val 9943"/>
            </a:avLst>
          </a:prstGeom>
          <a:solidFill>
            <a:schemeClr val="bg1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lvl1pPr marL="0" indent="0" algn="l">
              <a:lnSpc>
                <a:spcPct val="100000"/>
              </a:lnSpc>
              <a:buNone/>
              <a:defRPr lang="zh-CN" altLang="en-US" sz="2800" b="1" spc="300" smtClean="0">
                <a:gradFill>
                  <a:gsLst>
                    <a:gs pos="0">
                      <a:schemeClr val="accent1">
                        <a:lumMod val="30000"/>
                      </a:schemeClr>
                    </a:gs>
                    <a:gs pos="100000">
                      <a:schemeClr val="accent1">
                        <a:lumMod val="30000"/>
                      </a:schemeClr>
                    </a:gs>
                  </a:gsLst>
                  <a:lin ang="5400000" scaled="1"/>
                </a:gradFill>
                <a:effectLst/>
              </a:defRPr>
            </a:lvl1pPr>
          </a:lstStyle>
          <a:p>
            <a:pPr marL="228600" lvl="0" indent="-228600" algn="ctr"/>
            <a:r>
              <a:rPr lang="zh-CN" altLang="en-US"/>
              <a:t>输入标题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/>
          <p:cNvCxnSpPr/>
          <p:nvPr userDrawn="1"/>
        </p:nvCxnSpPr>
        <p:spPr>
          <a:xfrm>
            <a:off x="362173" y="756285"/>
            <a:ext cx="10642861" cy="0"/>
          </a:xfrm>
          <a:prstGeom prst="line">
            <a:avLst/>
          </a:prstGeom>
          <a:ln w="254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文本占位符 56"/>
          <p:cNvSpPr>
            <a:spLocks noGrp="1"/>
          </p:cNvSpPr>
          <p:nvPr>
            <p:ph type="body" sz="quarter" idx="10" hasCustomPrompt="1"/>
          </p:nvPr>
        </p:nvSpPr>
        <p:spPr>
          <a:xfrm>
            <a:off x="361950" y="145706"/>
            <a:ext cx="1841500" cy="554250"/>
          </a:xfrm>
          <a:prstGeom prst="roundRect">
            <a:avLst>
              <a:gd name="adj" fmla="val 9943"/>
            </a:avLst>
          </a:prstGeom>
          <a:solidFill>
            <a:schemeClr val="bg1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lvl1pPr marL="0" indent="0" algn="l">
              <a:lnSpc>
                <a:spcPct val="100000"/>
              </a:lnSpc>
              <a:buNone/>
              <a:defRPr lang="zh-CN" altLang="en-US" sz="2800" b="1" spc="300" smtClean="0">
                <a:gradFill>
                  <a:gsLst>
                    <a:gs pos="0">
                      <a:schemeClr val="accent1">
                        <a:lumMod val="30000"/>
                      </a:schemeClr>
                    </a:gs>
                    <a:gs pos="100000">
                      <a:schemeClr val="accent1">
                        <a:lumMod val="30000"/>
                      </a:schemeClr>
                    </a:gs>
                  </a:gsLst>
                  <a:lin ang="5400000" scaled="1"/>
                </a:gradFill>
                <a:effectLst/>
              </a:defRPr>
            </a:lvl1pPr>
          </a:lstStyle>
          <a:p>
            <a:pPr marL="228600" lvl="0" indent="-228600" algn="ctr"/>
            <a:r>
              <a:rPr lang="zh-CN" altLang="en-US"/>
              <a:t>输入标题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" name="矩形: 圆角 35"/>
          <p:cNvSpPr/>
          <p:nvPr userDrawn="1"/>
        </p:nvSpPr>
        <p:spPr>
          <a:xfrm rot="10800000" flipV="1">
            <a:off x="317533" y="131460"/>
            <a:ext cx="558099" cy="512266"/>
          </a:xfrm>
          <a:prstGeom prst="roundRect">
            <a:avLst>
              <a:gd name="adj" fmla="val 10724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椭圆 34"/>
          <p:cNvSpPr/>
          <p:nvPr userDrawn="1"/>
        </p:nvSpPr>
        <p:spPr>
          <a:xfrm>
            <a:off x="506958" y="402183"/>
            <a:ext cx="222342" cy="22234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文本占位符 56"/>
          <p:cNvSpPr>
            <a:spLocks noGrp="1"/>
          </p:cNvSpPr>
          <p:nvPr>
            <p:ph type="body" sz="quarter" idx="10" hasCustomPrompt="1"/>
          </p:nvPr>
        </p:nvSpPr>
        <p:spPr>
          <a:xfrm>
            <a:off x="729300" y="170319"/>
            <a:ext cx="1792010" cy="553581"/>
          </a:xfrm>
          <a:prstGeom prst="roundRect">
            <a:avLst>
              <a:gd name="adj" fmla="val 9943"/>
            </a:avLst>
          </a:prstGeom>
          <a:solidFill>
            <a:schemeClr val="bg1"/>
          </a:solidFill>
          <a:ln w="19050">
            <a:solidFill>
              <a:schemeClr val="tx1">
                <a:lumMod val="75000"/>
                <a:lumOff val="25000"/>
              </a:schemeClr>
            </a:solidFill>
          </a:ln>
        </p:spPr>
        <p:txBody>
          <a:bodyPr wrap="none" rtlCol="0">
            <a:spAutoFit/>
          </a:bodyPr>
          <a:lstStyle>
            <a:lvl1pPr marL="0" indent="0" algn="l">
              <a:lnSpc>
                <a:spcPct val="100000"/>
              </a:lnSpc>
              <a:buNone/>
              <a:defRPr lang="zh-CN" altLang="en-US" sz="2800" b="1" spc="300" smtClean="0">
                <a:gradFill>
                  <a:gsLst>
                    <a:gs pos="0">
                      <a:schemeClr val="accent1">
                        <a:lumMod val="30000"/>
                      </a:schemeClr>
                    </a:gs>
                    <a:gs pos="100000">
                      <a:schemeClr val="accent1">
                        <a:lumMod val="30000"/>
                      </a:schemeClr>
                    </a:gs>
                  </a:gsLst>
                  <a:lin ang="5400000" scaled="1"/>
                </a:gradFill>
                <a:effectLst/>
              </a:defRPr>
            </a:lvl1pPr>
          </a:lstStyle>
          <a:p>
            <a:pPr marL="228600" lvl="0" indent="-228600" algn="ctr"/>
            <a:r>
              <a:rPr lang="zh-CN" altLang="en-US"/>
              <a:t>输入标题</a:t>
            </a:r>
            <a:endParaRPr lang="zh-CN" altLang="en-US"/>
          </a:p>
        </p:txBody>
      </p:sp>
      <p:pic>
        <p:nvPicPr>
          <p:cNvPr id="25" name="图片 24"/>
          <p:cNvPicPr>
            <a:picLocks noChangeAspect="1"/>
          </p:cNvPicPr>
          <p:nvPr userDrawn="1"/>
        </p:nvPicPr>
        <p:blipFill>
          <a:blip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artisticFilmGrain trans="50000" grainSize="1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272202" y="6026151"/>
            <a:ext cx="434664" cy="436938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" name="矩形: 圆角 42"/>
          <p:cNvSpPr/>
          <p:nvPr userDrawn="1"/>
        </p:nvSpPr>
        <p:spPr>
          <a:xfrm>
            <a:off x="262204" y="140970"/>
            <a:ext cx="11666906" cy="6575458"/>
          </a:xfrm>
          <a:prstGeom prst="roundRect">
            <a:avLst>
              <a:gd name="adj" fmla="val 2670"/>
            </a:avLst>
          </a:prstGeom>
          <a:solidFill>
            <a:schemeClr val="bg1"/>
          </a:solidFill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矩形: 圆角 35"/>
          <p:cNvSpPr/>
          <p:nvPr userDrawn="1"/>
        </p:nvSpPr>
        <p:spPr>
          <a:xfrm rot="10800000" flipV="1">
            <a:off x="393668" y="210482"/>
            <a:ext cx="558099" cy="512266"/>
          </a:xfrm>
          <a:prstGeom prst="roundRect">
            <a:avLst>
              <a:gd name="adj" fmla="val 10724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椭圆 34"/>
          <p:cNvSpPr/>
          <p:nvPr userDrawn="1"/>
        </p:nvSpPr>
        <p:spPr>
          <a:xfrm>
            <a:off x="462805" y="439069"/>
            <a:ext cx="222342" cy="222342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7" name="文本占位符 56"/>
          <p:cNvSpPr>
            <a:spLocks noGrp="1"/>
          </p:cNvSpPr>
          <p:nvPr>
            <p:ph type="body" sz="quarter" idx="10" hasCustomPrompt="1"/>
          </p:nvPr>
        </p:nvSpPr>
        <p:spPr>
          <a:xfrm>
            <a:off x="575003" y="263924"/>
            <a:ext cx="1789960" cy="554250"/>
          </a:xfrm>
          <a:prstGeom prst="roundRect">
            <a:avLst>
              <a:gd name="adj" fmla="val 9943"/>
            </a:avLst>
          </a:prstGeom>
          <a:solidFill>
            <a:schemeClr val="bg1"/>
          </a:solidFill>
          <a:ln w="19050">
            <a:solidFill>
              <a:schemeClr val="tx1">
                <a:lumMod val="75000"/>
                <a:lumOff val="25000"/>
              </a:schemeClr>
            </a:solidFill>
          </a:ln>
        </p:spPr>
        <p:txBody>
          <a:bodyPr wrap="none" rtlCol="0">
            <a:spAutoFit/>
          </a:bodyPr>
          <a:lstStyle>
            <a:lvl1pPr marL="0" indent="0" algn="l">
              <a:lnSpc>
                <a:spcPct val="100000"/>
              </a:lnSpc>
              <a:buNone/>
              <a:defRPr lang="zh-CN" altLang="en-US" sz="2800" b="1" spc="300" smtClean="0">
                <a:gradFill>
                  <a:gsLst>
                    <a:gs pos="0">
                      <a:schemeClr val="accent1">
                        <a:lumMod val="30000"/>
                      </a:schemeClr>
                    </a:gs>
                    <a:gs pos="100000">
                      <a:schemeClr val="accent1">
                        <a:lumMod val="30000"/>
                      </a:schemeClr>
                    </a:gs>
                  </a:gsLst>
                  <a:lin ang="5400000" scaled="1"/>
                </a:gradFill>
                <a:effectLst/>
              </a:defRPr>
            </a:lvl1pPr>
          </a:lstStyle>
          <a:p>
            <a:pPr marL="228600" lvl="0" indent="-228600" algn="ctr"/>
            <a:r>
              <a:rPr lang="zh-CN" altLang="en-US"/>
              <a:t>课堂小结</a:t>
            </a:r>
            <a:endParaRPr lang="zh-CN" altLang="en-US"/>
          </a:p>
        </p:txBody>
      </p:sp>
      <p:pic>
        <p:nvPicPr>
          <p:cNvPr id="25" name="图片 24"/>
          <p:cNvPicPr>
            <a:picLocks noChangeAspect="1"/>
          </p:cNvPicPr>
          <p:nvPr userDrawn="1"/>
        </p:nvPicPr>
        <p:blipFill>
          <a:blip r:embed="rId1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artisticFilmGrain trans="50000" grainSize="1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651536" y="6409831"/>
            <a:ext cx="434664" cy="436938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 userDrawn="1"/>
        </p:nvGrpSpPr>
        <p:grpSpPr>
          <a:xfrm>
            <a:off x="431800" y="102235"/>
            <a:ext cx="2080895" cy="595630"/>
            <a:chOff x="431747" y="158745"/>
            <a:chExt cx="4650426" cy="1290837"/>
          </a:xfrm>
        </p:grpSpPr>
        <p:sp useBgFill="1">
          <p:nvSpPr>
            <p:cNvPr id="3" name="矩形 2"/>
            <p:cNvSpPr/>
            <p:nvPr userDrawn="1"/>
          </p:nvSpPr>
          <p:spPr>
            <a:xfrm>
              <a:off x="453151" y="160029"/>
              <a:ext cx="4629022" cy="1289553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椭圆 6"/>
            <p:cNvSpPr/>
            <p:nvPr userDrawn="1"/>
          </p:nvSpPr>
          <p:spPr>
            <a:xfrm>
              <a:off x="4685695" y="1073224"/>
              <a:ext cx="375074" cy="375074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/>
          </p:nvSpPr>
          <p:spPr>
            <a:xfrm>
              <a:off x="431747" y="158745"/>
              <a:ext cx="4562346" cy="1219279"/>
            </a:xfrm>
            <a:custGeom>
              <a:gdLst>
                <a:gd name="connsiteX0" fmla="*/ 0 w 9935161"/>
                <a:gd name="connsiteY0" fmla="*/ 3962400 h 4011416"/>
                <a:gd name="connsiteX1" fmla="*/ 8496300 w 9935161"/>
                <a:gd name="connsiteY1" fmla="*/ 3454400 h 4011416"/>
                <a:gd name="connsiteX2" fmla="*/ 9855200 w 9935161"/>
                <a:gd name="connsiteY2" fmla="*/ 0 h 4011416"/>
                <a:gd name="connsiteX0-1" fmla="*/ 0 w 9855200"/>
                <a:gd name="connsiteY0-2" fmla="*/ 3962400 h 3962400"/>
                <a:gd name="connsiteX1-3" fmla="*/ 9855200 w 9855200"/>
                <a:gd name="connsiteY1-4" fmla="*/ 0 h 3962400"/>
                <a:gd name="connsiteX0-5" fmla="*/ 0 w 9791700"/>
                <a:gd name="connsiteY0-6" fmla="*/ 3949700 h 3949700"/>
                <a:gd name="connsiteX1-7" fmla="*/ 9791700 w 9791700"/>
                <a:gd name="connsiteY1-8" fmla="*/ 0 h 3949700"/>
                <a:gd name="connsiteX0-9" fmla="*/ 0 w 9791700"/>
                <a:gd name="connsiteY0-10" fmla="*/ 3949700 h 3949700"/>
                <a:gd name="connsiteX1-11" fmla="*/ 9791700 w 9791700"/>
                <a:gd name="connsiteY1-12" fmla="*/ 0 h 3949700"/>
                <a:gd name="connsiteX0-13" fmla="*/ 0 w 9791700"/>
                <a:gd name="connsiteY0-14" fmla="*/ 3949700 h 3970332"/>
                <a:gd name="connsiteX1-15" fmla="*/ 9791700 w 9791700"/>
                <a:gd name="connsiteY1-16" fmla="*/ 0 h 3970332"/>
                <a:gd name="connsiteX0-17" fmla="*/ 0 w 9791700"/>
                <a:gd name="connsiteY0-18" fmla="*/ 3949700 h 3961813"/>
                <a:gd name="connsiteX1-19" fmla="*/ 9791700 w 9791700"/>
                <a:gd name="connsiteY1-20" fmla="*/ 0 h 3961813"/>
                <a:gd name="connsiteX0-21" fmla="*/ 0 w 9791700"/>
                <a:gd name="connsiteY0-22" fmla="*/ 3949700 h 3953007"/>
                <a:gd name="connsiteX1-23" fmla="*/ 9791700 w 9791700"/>
                <a:gd name="connsiteY1-24" fmla="*/ 0 h 3953007"/>
                <a:gd name="connsiteX0-25" fmla="*/ 0 w 9791700"/>
                <a:gd name="connsiteY0-26" fmla="*/ 3949700 h 3951480"/>
                <a:gd name="connsiteX1-27" fmla="*/ 9791700 w 9791700"/>
                <a:gd name="connsiteY1-28" fmla="*/ 0 h 3951480"/>
                <a:gd name="connsiteX0-29" fmla="*/ 0 w 9791700"/>
                <a:gd name="connsiteY0-30" fmla="*/ 3949700 h 3949746"/>
                <a:gd name="connsiteX1-31" fmla="*/ 9791700 w 9791700"/>
                <a:gd name="connsiteY1-32" fmla="*/ 0 h 3949746"/>
                <a:gd name="connsiteX0-33" fmla="*/ 0 w 9791700"/>
                <a:gd name="connsiteY0-34" fmla="*/ 3949700 h 3960904"/>
                <a:gd name="connsiteX1-35" fmla="*/ 9791700 w 9791700"/>
                <a:gd name="connsiteY1-36" fmla="*/ 0 h 3960904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</a:cxnLst>
              <a:rect l="l" t="t" r="r" b="b"/>
              <a:pathLst>
                <a:path w="9791700" h="3960904">
                  <a:moveTo>
                    <a:pt x="0" y="3949700"/>
                  </a:moveTo>
                  <a:cubicBezTo>
                    <a:pt x="9588500" y="3953933"/>
                    <a:pt x="9753600" y="4351867"/>
                    <a:pt x="9791700" y="0"/>
                  </a:cubicBezTo>
                </a:path>
              </a:pathLst>
            </a:cu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" name="矩形: 圆角 3"/>
          <p:cNvSpPr/>
          <p:nvPr userDrawn="1"/>
        </p:nvSpPr>
        <p:spPr>
          <a:xfrm>
            <a:off x="568555" y="249824"/>
            <a:ext cx="377434" cy="449138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grpSp>
        <p:nvGrpSpPr>
          <p:cNvPr id="12" name="组合 11"/>
          <p:cNvGrpSpPr/>
          <p:nvPr userDrawn="1"/>
        </p:nvGrpSpPr>
        <p:grpSpPr>
          <a:xfrm rot="1312566">
            <a:off x="672456" y="388238"/>
            <a:ext cx="203921" cy="207114"/>
            <a:chOff x="844463" y="5624427"/>
            <a:chExt cx="566220" cy="575088"/>
          </a:xfrm>
        </p:grpSpPr>
        <p:sp>
          <p:nvSpPr>
            <p:cNvPr id="13" name="任意多边形: 形状 12"/>
            <p:cNvSpPr/>
            <p:nvPr/>
          </p:nvSpPr>
          <p:spPr>
            <a:xfrm>
              <a:off x="1053884" y="5656580"/>
              <a:ext cx="20050" cy="20050"/>
            </a:xfrm>
            <a:custGeom>
              <a:gdLst>
                <a:gd name="connsiteX0" fmla="*/ 0 w 46508"/>
                <a:gd name="connsiteY0" fmla="*/ 0 h 46508"/>
                <a:gd name="connsiteX1" fmla="*/ 47625 w 46508"/>
                <a:gd name="connsiteY1" fmla="*/ 0 h 46508"/>
                <a:gd name="connsiteX2" fmla="*/ 47625 w 46508"/>
                <a:gd name="connsiteY2" fmla="*/ 47625 h 46508"/>
                <a:gd name="connsiteX3" fmla="*/ 0 w 46508"/>
                <a:gd name="connsiteY3" fmla="*/ 47625 h 4650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6508" h="46508">
                  <a:moveTo>
                    <a:pt x="0" y="0"/>
                  </a:moveTo>
                  <a:lnTo>
                    <a:pt x="47625" y="0"/>
                  </a:lnTo>
                  <a:lnTo>
                    <a:pt x="47625" y="47625"/>
                  </a:lnTo>
                  <a:lnTo>
                    <a:pt x="0" y="47625"/>
                  </a:lnTo>
                  <a:close/>
                </a:path>
              </a:pathLst>
            </a:custGeom>
            <a:solidFill>
              <a:srgbClr val="000000"/>
            </a:solidFill>
            <a:ln w="1860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任意多边形: 形状 13"/>
            <p:cNvSpPr/>
            <p:nvPr/>
          </p:nvSpPr>
          <p:spPr>
            <a:xfrm>
              <a:off x="851033" y="5631942"/>
              <a:ext cx="475593" cy="560605"/>
            </a:xfrm>
            <a:custGeom>
              <a:gdLst>
                <a:gd name="connsiteX0" fmla="*/ 1007745 w 1103188"/>
                <a:gd name="connsiteY0" fmla="*/ 1242060 h 1300385"/>
                <a:gd name="connsiteX1" fmla="*/ 1026795 w 1103188"/>
                <a:gd name="connsiteY1" fmla="*/ 1030605 h 1300385"/>
                <a:gd name="connsiteX2" fmla="*/ 1104900 w 1103188"/>
                <a:gd name="connsiteY2" fmla="*/ 1011555 h 1300385"/>
                <a:gd name="connsiteX3" fmla="*/ 1104900 w 1103188"/>
                <a:gd name="connsiteY3" fmla="*/ 0 h 1300385"/>
                <a:gd name="connsiteX4" fmla="*/ 89535 w 1103188"/>
                <a:gd name="connsiteY4" fmla="*/ 0 h 1300385"/>
                <a:gd name="connsiteX5" fmla="*/ 100965 w 1103188"/>
                <a:gd name="connsiteY5" fmla="*/ 11430 h 1300385"/>
                <a:gd name="connsiteX6" fmla="*/ 11430 w 1103188"/>
                <a:gd name="connsiteY6" fmla="*/ 100965 h 1300385"/>
                <a:gd name="connsiteX7" fmla="*/ 0 w 1103188"/>
                <a:gd name="connsiteY7" fmla="*/ 89535 h 1300385"/>
                <a:gd name="connsiteX8" fmla="*/ 0 w 1103188"/>
                <a:gd name="connsiteY8" fmla="*/ 1211580 h 1300385"/>
                <a:gd name="connsiteX9" fmla="*/ 9525 w 1103188"/>
                <a:gd name="connsiteY9" fmla="*/ 1202055 h 1300385"/>
                <a:gd name="connsiteX10" fmla="*/ 99060 w 1103188"/>
                <a:gd name="connsiteY10" fmla="*/ 1291590 h 1300385"/>
                <a:gd name="connsiteX11" fmla="*/ 89535 w 1103188"/>
                <a:gd name="connsiteY11" fmla="*/ 1301115 h 1300385"/>
                <a:gd name="connsiteX12" fmla="*/ 1104900 w 1103188"/>
                <a:gd name="connsiteY12" fmla="*/ 1301115 h 1300385"/>
                <a:gd name="connsiteX13" fmla="*/ 1104900 w 1103188"/>
                <a:gd name="connsiteY13" fmla="*/ 1280160 h 130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103188" h="1300385">
                  <a:moveTo>
                    <a:pt x="1007745" y="1242060"/>
                  </a:moveTo>
                  <a:lnTo>
                    <a:pt x="1026795" y="1030605"/>
                  </a:lnTo>
                  <a:lnTo>
                    <a:pt x="1104900" y="1011555"/>
                  </a:lnTo>
                  <a:lnTo>
                    <a:pt x="1104900" y="0"/>
                  </a:lnTo>
                  <a:lnTo>
                    <a:pt x="89535" y="0"/>
                  </a:lnTo>
                  <a:lnTo>
                    <a:pt x="100965" y="11430"/>
                  </a:lnTo>
                  <a:lnTo>
                    <a:pt x="11430" y="100965"/>
                  </a:lnTo>
                  <a:lnTo>
                    <a:pt x="0" y="89535"/>
                  </a:lnTo>
                  <a:lnTo>
                    <a:pt x="0" y="1211580"/>
                  </a:lnTo>
                  <a:lnTo>
                    <a:pt x="9525" y="1202055"/>
                  </a:lnTo>
                  <a:lnTo>
                    <a:pt x="99060" y="1291590"/>
                  </a:lnTo>
                  <a:lnTo>
                    <a:pt x="89535" y="1301115"/>
                  </a:lnTo>
                  <a:lnTo>
                    <a:pt x="1104900" y="1301115"/>
                  </a:lnTo>
                  <a:lnTo>
                    <a:pt x="1104900" y="1280160"/>
                  </a:lnTo>
                  <a:close/>
                </a:path>
              </a:pathLst>
            </a:custGeom>
            <a:solidFill>
              <a:srgbClr val="FFFFFF"/>
            </a:solidFill>
            <a:ln w="1860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任意多边形: 形状 14"/>
            <p:cNvSpPr/>
            <p:nvPr/>
          </p:nvSpPr>
          <p:spPr>
            <a:xfrm>
              <a:off x="905236" y="5643440"/>
              <a:ext cx="368925" cy="373737"/>
            </a:xfrm>
            <a:custGeom>
              <a:gdLst>
                <a:gd name="connsiteX0" fmla="*/ 0 w 855761"/>
                <a:gd name="connsiteY0" fmla="*/ 0 h 866923"/>
                <a:gd name="connsiteX1" fmla="*/ 857250 w 855761"/>
                <a:gd name="connsiteY1" fmla="*/ 0 h 866923"/>
                <a:gd name="connsiteX2" fmla="*/ 857250 w 855761"/>
                <a:gd name="connsiteY2" fmla="*/ 868680 h 866923"/>
                <a:gd name="connsiteX3" fmla="*/ 0 w 855761"/>
                <a:gd name="connsiteY3" fmla="*/ 868680 h 8669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5761" h="866923">
                  <a:moveTo>
                    <a:pt x="0" y="0"/>
                  </a:moveTo>
                  <a:lnTo>
                    <a:pt x="857250" y="0"/>
                  </a:lnTo>
                  <a:lnTo>
                    <a:pt x="857250" y="868680"/>
                  </a:lnTo>
                  <a:lnTo>
                    <a:pt x="0" y="868680"/>
                  </a:ln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1860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任意多边形: 形状 15"/>
            <p:cNvSpPr/>
            <p:nvPr/>
          </p:nvSpPr>
          <p:spPr>
            <a:xfrm>
              <a:off x="844463" y="6051605"/>
              <a:ext cx="566220" cy="147570"/>
            </a:xfrm>
            <a:custGeom>
              <a:gdLst>
                <a:gd name="connsiteX0" fmla="*/ 1314450 w 1313408"/>
                <a:gd name="connsiteY0" fmla="*/ 169545 h 342304"/>
                <a:gd name="connsiteX1" fmla="*/ 1314450 w 1313408"/>
                <a:gd name="connsiteY1" fmla="*/ 169545 h 342304"/>
                <a:gd name="connsiteX2" fmla="*/ 1143000 w 1313408"/>
                <a:gd name="connsiteY2" fmla="*/ 295275 h 342304"/>
                <a:gd name="connsiteX3" fmla="*/ 167640 w 1313408"/>
                <a:gd name="connsiteY3" fmla="*/ 295275 h 342304"/>
                <a:gd name="connsiteX4" fmla="*/ 53340 w 1313408"/>
                <a:gd name="connsiteY4" fmla="*/ 180975 h 342304"/>
                <a:gd name="connsiteX5" fmla="*/ 53340 w 1313408"/>
                <a:gd name="connsiteY5" fmla="*/ 161925 h 342304"/>
                <a:gd name="connsiteX6" fmla="*/ 167640 w 1313408"/>
                <a:gd name="connsiteY6" fmla="*/ 47625 h 342304"/>
                <a:gd name="connsiteX7" fmla="*/ 1143000 w 1313408"/>
                <a:gd name="connsiteY7" fmla="*/ 47625 h 342304"/>
                <a:gd name="connsiteX8" fmla="*/ 1143000 w 1313408"/>
                <a:gd name="connsiteY8" fmla="*/ 0 h 342304"/>
                <a:gd name="connsiteX9" fmla="*/ 171450 w 1313408"/>
                <a:gd name="connsiteY9" fmla="*/ 0 h 342304"/>
                <a:gd name="connsiteX10" fmla="*/ 0 w 1313408"/>
                <a:gd name="connsiteY10" fmla="*/ 171450 h 342304"/>
                <a:gd name="connsiteX11" fmla="*/ 171450 w 1313408"/>
                <a:gd name="connsiteY11" fmla="*/ 342900 h 342304"/>
                <a:gd name="connsiteX12" fmla="*/ 1143000 w 1313408"/>
                <a:gd name="connsiteY12" fmla="*/ 342900 h 342304"/>
                <a:gd name="connsiteX13" fmla="*/ 1143000 w 1313408"/>
                <a:gd name="connsiteY13" fmla="*/ 295275 h 3423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13408" h="342304">
                  <a:moveTo>
                    <a:pt x="1314450" y="169545"/>
                  </a:moveTo>
                  <a:lnTo>
                    <a:pt x="1314450" y="169545"/>
                  </a:lnTo>
                  <a:close/>
                  <a:moveTo>
                    <a:pt x="1143000" y="295275"/>
                  </a:moveTo>
                  <a:lnTo>
                    <a:pt x="167640" y="295275"/>
                  </a:lnTo>
                  <a:cubicBezTo>
                    <a:pt x="104775" y="295275"/>
                    <a:pt x="53340" y="243840"/>
                    <a:pt x="53340" y="180975"/>
                  </a:cubicBezTo>
                  <a:lnTo>
                    <a:pt x="53340" y="161925"/>
                  </a:lnTo>
                  <a:cubicBezTo>
                    <a:pt x="53340" y="99060"/>
                    <a:pt x="104775" y="47625"/>
                    <a:pt x="167640" y="47625"/>
                  </a:cubicBezTo>
                  <a:lnTo>
                    <a:pt x="1143000" y="47625"/>
                  </a:lnTo>
                  <a:lnTo>
                    <a:pt x="1143000" y="0"/>
                  </a:lnTo>
                  <a:lnTo>
                    <a:pt x="171450" y="0"/>
                  </a:lnTo>
                  <a:cubicBezTo>
                    <a:pt x="76200" y="0"/>
                    <a:pt x="0" y="76200"/>
                    <a:pt x="0" y="171450"/>
                  </a:cubicBezTo>
                  <a:cubicBezTo>
                    <a:pt x="0" y="266700"/>
                    <a:pt x="76200" y="342900"/>
                    <a:pt x="171450" y="342900"/>
                  </a:cubicBezTo>
                  <a:lnTo>
                    <a:pt x="1143000" y="342900"/>
                  </a:lnTo>
                  <a:lnTo>
                    <a:pt x="1143000" y="295275"/>
                  </a:lnTo>
                  <a:close/>
                </a:path>
              </a:pathLst>
            </a:custGeom>
            <a:solidFill>
              <a:srgbClr val="474747"/>
            </a:solidFill>
            <a:ln w="1860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任意多边形: 形状 16"/>
            <p:cNvSpPr/>
            <p:nvPr/>
          </p:nvSpPr>
          <p:spPr>
            <a:xfrm>
              <a:off x="844463" y="5624474"/>
              <a:ext cx="493237" cy="575041"/>
            </a:xfrm>
            <a:custGeom>
              <a:gdLst>
                <a:gd name="connsiteX0" fmla="*/ 190500 w 1144116"/>
                <a:gd name="connsiteY0" fmla="*/ 45720 h 1333872"/>
                <a:gd name="connsiteX1" fmla="*/ 882015 w 1144116"/>
                <a:gd name="connsiteY1" fmla="*/ 45720 h 1333872"/>
                <a:gd name="connsiteX2" fmla="*/ 882015 w 1144116"/>
                <a:gd name="connsiteY2" fmla="*/ 0 h 1333872"/>
                <a:gd name="connsiteX3" fmla="*/ 975360 w 1144116"/>
                <a:gd name="connsiteY3" fmla="*/ 0 h 1333872"/>
                <a:gd name="connsiteX4" fmla="*/ 173355 w 1144116"/>
                <a:gd name="connsiteY4" fmla="*/ 0 h 1333872"/>
                <a:gd name="connsiteX5" fmla="*/ 0 w 1144116"/>
                <a:gd name="connsiteY5" fmla="*/ 173355 h 1333872"/>
                <a:gd name="connsiteX6" fmla="*/ 0 w 1144116"/>
                <a:gd name="connsiteY6" fmla="*/ 1162050 h 1333872"/>
                <a:gd name="connsiteX7" fmla="*/ 173355 w 1144116"/>
                <a:gd name="connsiteY7" fmla="*/ 1335405 h 1333872"/>
                <a:gd name="connsiteX8" fmla="*/ 192405 w 1144116"/>
                <a:gd name="connsiteY8" fmla="*/ 1335405 h 1333872"/>
                <a:gd name="connsiteX9" fmla="*/ 47625 w 1144116"/>
                <a:gd name="connsiteY9" fmla="*/ 1190625 h 1333872"/>
                <a:gd name="connsiteX10" fmla="*/ 47625 w 1144116"/>
                <a:gd name="connsiteY10" fmla="*/ 188595 h 1333872"/>
                <a:gd name="connsiteX11" fmla="*/ 190500 w 1144116"/>
                <a:gd name="connsiteY11" fmla="*/ 45720 h 1333872"/>
                <a:gd name="connsiteX12" fmla="*/ 1097280 w 1144116"/>
                <a:gd name="connsiteY12" fmla="*/ 255270 h 1333872"/>
                <a:gd name="connsiteX13" fmla="*/ 1144905 w 1144116"/>
                <a:gd name="connsiteY13" fmla="*/ 255270 h 1333872"/>
                <a:gd name="connsiteX14" fmla="*/ 1144905 w 1144116"/>
                <a:gd name="connsiteY14" fmla="*/ 1034415 h 1333872"/>
                <a:gd name="connsiteX15" fmla="*/ 1097280 w 1144116"/>
                <a:gd name="connsiteY15" fmla="*/ 1034415 h 133387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44116" h="1333872">
                  <a:moveTo>
                    <a:pt x="190500" y="45720"/>
                  </a:moveTo>
                  <a:lnTo>
                    <a:pt x="882015" y="45720"/>
                  </a:lnTo>
                  <a:lnTo>
                    <a:pt x="882015" y="0"/>
                  </a:lnTo>
                  <a:lnTo>
                    <a:pt x="975360" y="0"/>
                  </a:lnTo>
                  <a:lnTo>
                    <a:pt x="173355" y="0"/>
                  </a:lnTo>
                  <a:cubicBezTo>
                    <a:pt x="78105" y="0"/>
                    <a:pt x="0" y="78105"/>
                    <a:pt x="0" y="173355"/>
                  </a:cubicBezTo>
                  <a:lnTo>
                    <a:pt x="0" y="1162050"/>
                  </a:lnTo>
                  <a:cubicBezTo>
                    <a:pt x="0" y="1257300"/>
                    <a:pt x="78105" y="1335405"/>
                    <a:pt x="173355" y="1335405"/>
                  </a:cubicBezTo>
                  <a:lnTo>
                    <a:pt x="192405" y="1335405"/>
                  </a:lnTo>
                  <a:cubicBezTo>
                    <a:pt x="112395" y="1335405"/>
                    <a:pt x="47625" y="1270635"/>
                    <a:pt x="47625" y="1190625"/>
                  </a:cubicBezTo>
                  <a:lnTo>
                    <a:pt x="47625" y="188595"/>
                  </a:lnTo>
                  <a:cubicBezTo>
                    <a:pt x="45720" y="110490"/>
                    <a:pt x="112395" y="45720"/>
                    <a:pt x="190500" y="45720"/>
                  </a:cubicBezTo>
                  <a:close/>
                  <a:moveTo>
                    <a:pt x="1097280" y="255270"/>
                  </a:moveTo>
                  <a:lnTo>
                    <a:pt x="1144905" y="255270"/>
                  </a:lnTo>
                  <a:lnTo>
                    <a:pt x="1144905" y="1034415"/>
                  </a:lnTo>
                  <a:lnTo>
                    <a:pt x="1097280" y="1034415"/>
                  </a:lnTo>
                  <a:close/>
                </a:path>
              </a:pathLst>
            </a:custGeom>
            <a:solidFill>
              <a:srgbClr val="474747"/>
            </a:solidFill>
            <a:ln w="1860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任意多边形: 形状 17"/>
            <p:cNvSpPr/>
            <p:nvPr userDrawn="1"/>
          </p:nvSpPr>
          <p:spPr>
            <a:xfrm>
              <a:off x="1224393" y="5624427"/>
              <a:ext cx="113561" cy="111895"/>
            </a:xfrm>
            <a:custGeom>
              <a:gdLst>
                <a:gd name="connsiteX0" fmla="*/ 0 w 260449"/>
                <a:gd name="connsiteY0" fmla="*/ 0 h 256728"/>
                <a:gd name="connsiteX1" fmla="*/ 0 w 260449"/>
                <a:gd name="connsiteY1" fmla="*/ 47625 h 256728"/>
                <a:gd name="connsiteX2" fmla="*/ 215265 w 260449"/>
                <a:gd name="connsiteY2" fmla="*/ 47625 h 256728"/>
                <a:gd name="connsiteX3" fmla="*/ 215265 w 260449"/>
                <a:gd name="connsiteY3" fmla="*/ 257175 h 256728"/>
                <a:gd name="connsiteX4" fmla="*/ 260985 w 260449"/>
                <a:gd name="connsiteY4" fmla="*/ 257175 h 256728"/>
                <a:gd name="connsiteX5" fmla="*/ 260985 w 260449"/>
                <a:gd name="connsiteY5" fmla="*/ 0 h 256728"/>
                <a:gd name="connsiteX0-1" fmla="*/ 0 w 261579"/>
                <a:gd name="connsiteY0-2" fmla="*/ 2374 h 257175"/>
                <a:gd name="connsiteX1-3" fmla="*/ 594 w 261579"/>
                <a:gd name="connsiteY1-4" fmla="*/ 47625 h 257175"/>
                <a:gd name="connsiteX2-5" fmla="*/ 215859 w 261579"/>
                <a:gd name="connsiteY2-6" fmla="*/ 47625 h 257175"/>
                <a:gd name="connsiteX3-7" fmla="*/ 215859 w 261579"/>
                <a:gd name="connsiteY3-8" fmla="*/ 257175 h 257175"/>
                <a:gd name="connsiteX4-9" fmla="*/ 261579 w 261579"/>
                <a:gd name="connsiteY4-10" fmla="*/ 257175 h 257175"/>
                <a:gd name="connsiteX5-11" fmla="*/ 261579 w 261579"/>
                <a:gd name="connsiteY5-12" fmla="*/ 0 h 257175"/>
                <a:gd name="connsiteX6" fmla="*/ 0 w 261579"/>
                <a:gd name="connsiteY6" fmla="*/ 2374 h 257175"/>
                <a:gd name="connsiteX0-13" fmla="*/ 0 w 261579"/>
                <a:gd name="connsiteY0-14" fmla="*/ 0 h 254801"/>
                <a:gd name="connsiteX1-15" fmla="*/ 594 w 261579"/>
                <a:gd name="connsiteY1-16" fmla="*/ 45251 h 254801"/>
                <a:gd name="connsiteX2-17" fmla="*/ 215859 w 261579"/>
                <a:gd name="connsiteY2-18" fmla="*/ 45251 h 254801"/>
                <a:gd name="connsiteX3-19" fmla="*/ 215859 w 261579"/>
                <a:gd name="connsiteY3-20" fmla="*/ 254801 h 254801"/>
                <a:gd name="connsiteX4-21" fmla="*/ 261579 w 261579"/>
                <a:gd name="connsiteY4-22" fmla="*/ 254801 h 254801"/>
                <a:gd name="connsiteX5-23" fmla="*/ 261579 w 261579"/>
                <a:gd name="connsiteY5-24" fmla="*/ 0 h 254801"/>
                <a:gd name="connsiteX6-25" fmla="*/ 0 w 261579"/>
                <a:gd name="connsiteY6-26" fmla="*/ 0 h 254801"/>
                <a:gd name="connsiteX0-27" fmla="*/ 1186 w 262765"/>
                <a:gd name="connsiteY0-28" fmla="*/ 0 h 254801"/>
                <a:gd name="connsiteX1-29" fmla="*/ 0 w 262765"/>
                <a:gd name="connsiteY1-30" fmla="*/ 44658 h 254801"/>
                <a:gd name="connsiteX2-31" fmla="*/ 217045 w 262765"/>
                <a:gd name="connsiteY2-32" fmla="*/ 45251 h 254801"/>
                <a:gd name="connsiteX3-33" fmla="*/ 217045 w 262765"/>
                <a:gd name="connsiteY3-34" fmla="*/ 254801 h 254801"/>
                <a:gd name="connsiteX4-35" fmla="*/ 262765 w 262765"/>
                <a:gd name="connsiteY4-36" fmla="*/ 254801 h 254801"/>
                <a:gd name="connsiteX5-37" fmla="*/ 262765 w 262765"/>
                <a:gd name="connsiteY5-38" fmla="*/ 0 h 254801"/>
                <a:gd name="connsiteX6-39" fmla="*/ 1186 w 262765"/>
                <a:gd name="connsiteY6-40" fmla="*/ 0 h 254801"/>
                <a:gd name="connsiteX0-41" fmla="*/ 114 w 261693"/>
                <a:gd name="connsiteY0-42" fmla="*/ 0 h 254801"/>
                <a:gd name="connsiteX1-43" fmla="*/ 115 w 261693"/>
                <a:gd name="connsiteY1-44" fmla="*/ 45845 h 254801"/>
                <a:gd name="connsiteX2-45" fmla="*/ 215973 w 261693"/>
                <a:gd name="connsiteY2-46" fmla="*/ 45251 h 254801"/>
                <a:gd name="connsiteX3-47" fmla="*/ 215973 w 261693"/>
                <a:gd name="connsiteY3-48" fmla="*/ 254801 h 254801"/>
                <a:gd name="connsiteX4-49" fmla="*/ 261693 w 261693"/>
                <a:gd name="connsiteY4-50" fmla="*/ 254801 h 254801"/>
                <a:gd name="connsiteX5-51" fmla="*/ 261693 w 261693"/>
                <a:gd name="connsiteY5-52" fmla="*/ 0 h 254801"/>
                <a:gd name="connsiteX6-53" fmla="*/ 114 w 261693"/>
                <a:gd name="connsiteY6-54" fmla="*/ 0 h 254801"/>
                <a:gd name="connsiteX0-55" fmla="*/ 114 w 261693"/>
                <a:gd name="connsiteY0-56" fmla="*/ 0 h 254801"/>
                <a:gd name="connsiteX1-57" fmla="*/ 115 w 261693"/>
                <a:gd name="connsiteY1-58" fmla="*/ 44658 h 254801"/>
                <a:gd name="connsiteX2-59" fmla="*/ 215973 w 261693"/>
                <a:gd name="connsiteY2-60" fmla="*/ 45251 h 254801"/>
                <a:gd name="connsiteX3-61" fmla="*/ 215973 w 261693"/>
                <a:gd name="connsiteY3-62" fmla="*/ 254801 h 254801"/>
                <a:gd name="connsiteX4-63" fmla="*/ 261693 w 261693"/>
                <a:gd name="connsiteY4-64" fmla="*/ 254801 h 254801"/>
                <a:gd name="connsiteX5-65" fmla="*/ 261693 w 261693"/>
                <a:gd name="connsiteY5-66" fmla="*/ 0 h 254801"/>
                <a:gd name="connsiteX6-67" fmla="*/ 114 w 261693"/>
                <a:gd name="connsiteY6-68" fmla="*/ 0 h 254801"/>
                <a:gd name="connsiteX0-69" fmla="*/ 114 w 261693"/>
                <a:gd name="connsiteY0-70" fmla="*/ 0 h 254801"/>
                <a:gd name="connsiteX1-71" fmla="*/ 115 w 261693"/>
                <a:gd name="connsiteY1-72" fmla="*/ 45845 h 254801"/>
                <a:gd name="connsiteX2-73" fmla="*/ 215973 w 261693"/>
                <a:gd name="connsiteY2-74" fmla="*/ 45251 h 254801"/>
                <a:gd name="connsiteX3-75" fmla="*/ 215973 w 261693"/>
                <a:gd name="connsiteY3-76" fmla="*/ 254801 h 254801"/>
                <a:gd name="connsiteX4-77" fmla="*/ 261693 w 261693"/>
                <a:gd name="connsiteY4-78" fmla="*/ 254801 h 254801"/>
                <a:gd name="connsiteX5-79" fmla="*/ 261693 w 261693"/>
                <a:gd name="connsiteY5-80" fmla="*/ 0 h 254801"/>
                <a:gd name="connsiteX6-81" fmla="*/ 114 w 261693"/>
                <a:gd name="connsiteY6-82" fmla="*/ 0 h 254801"/>
                <a:gd name="connsiteX0-83" fmla="*/ 114 w 261693"/>
                <a:gd name="connsiteY0-84" fmla="*/ 0 h 254801"/>
                <a:gd name="connsiteX1-85" fmla="*/ 115 w 261693"/>
                <a:gd name="connsiteY1-86" fmla="*/ 45845 h 254801"/>
                <a:gd name="connsiteX2-87" fmla="*/ 215973 w 261693"/>
                <a:gd name="connsiteY2-88" fmla="*/ 45251 h 254801"/>
                <a:gd name="connsiteX3-89" fmla="*/ 215973 w 261693"/>
                <a:gd name="connsiteY3-90" fmla="*/ 254801 h 254801"/>
                <a:gd name="connsiteX4-91" fmla="*/ 261693 w 261693"/>
                <a:gd name="connsiteY4-92" fmla="*/ 254801 h 254801"/>
                <a:gd name="connsiteX5-93" fmla="*/ 261693 w 261693"/>
                <a:gd name="connsiteY5-94" fmla="*/ 0 h 254801"/>
                <a:gd name="connsiteX6-95" fmla="*/ 114 w 261693"/>
                <a:gd name="connsiteY6-96" fmla="*/ 0 h 254801"/>
                <a:gd name="connsiteX0-97" fmla="*/ 114 w 261693"/>
                <a:gd name="connsiteY0-98" fmla="*/ 0 h 254801"/>
                <a:gd name="connsiteX1-99" fmla="*/ 115 w 261693"/>
                <a:gd name="connsiteY1-100" fmla="*/ 44658 h 254801"/>
                <a:gd name="connsiteX2-101" fmla="*/ 215973 w 261693"/>
                <a:gd name="connsiteY2-102" fmla="*/ 45251 h 254801"/>
                <a:gd name="connsiteX3-103" fmla="*/ 215973 w 261693"/>
                <a:gd name="connsiteY3-104" fmla="*/ 254801 h 254801"/>
                <a:gd name="connsiteX4-105" fmla="*/ 261693 w 261693"/>
                <a:gd name="connsiteY4-106" fmla="*/ 254801 h 254801"/>
                <a:gd name="connsiteX5-107" fmla="*/ 261693 w 261693"/>
                <a:gd name="connsiteY5-108" fmla="*/ 0 h 254801"/>
                <a:gd name="connsiteX6-109" fmla="*/ 114 w 261693"/>
                <a:gd name="connsiteY6-110" fmla="*/ 0 h 254801"/>
                <a:gd name="connsiteX0-111" fmla="*/ 593 w 262172"/>
                <a:gd name="connsiteY0-112" fmla="*/ 0 h 254801"/>
                <a:gd name="connsiteX1-113" fmla="*/ 0 w 262172"/>
                <a:gd name="connsiteY1-114" fmla="*/ 47032 h 254801"/>
                <a:gd name="connsiteX2-115" fmla="*/ 216452 w 262172"/>
                <a:gd name="connsiteY2-116" fmla="*/ 45251 h 254801"/>
                <a:gd name="connsiteX3-117" fmla="*/ 216452 w 262172"/>
                <a:gd name="connsiteY3-118" fmla="*/ 254801 h 254801"/>
                <a:gd name="connsiteX4-119" fmla="*/ 262172 w 262172"/>
                <a:gd name="connsiteY4-120" fmla="*/ 254801 h 254801"/>
                <a:gd name="connsiteX5-121" fmla="*/ 262172 w 262172"/>
                <a:gd name="connsiteY5-122" fmla="*/ 0 h 254801"/>
                <a:gd name="connsiteX6-123" fmla="*/ 593 w 262172"/>
                <a:gd name="connsiteY6-124" fmla="*/ 0 h 254801"/>
                <a:gd name="connsiteX0-125" fmla="*/ 593 w 262172"/>
                <a:gd name="connsiteY0-126" fmla="*/ 0 h 254801"/>
                <a:gd name="connsiteX1-127" fmla="*/ 0 w 262172"/>
                <a:gd name="connsiteY1-128" fmla="*/ 47032 h 254801"/>
                <a:gd name="connsiteX2-129" fmla="*/ 216452 w 262172"/>
                <a:gd name="connsiteY2-130" fmla="*/ 45251 h 254801"/>
                <a:gd name="connsiteX3-131" fmla="*/ 216452 w 262172"/>
                <a:gd name="connsiteY3-132" fmla="*/ 254801 h 254801"/>
                <a:gd name="connsiteX4-133" fmla="*/ 262172 w 262172"/>
                <a:gd name="connsiteY4-134" fmla="*/ 254801 h 254801"/>
                <a:gd name="connsiteX5-135" fmla="*/ 262172 w 262172"/>
                <a:gd name="connsiteY5-136" fmla="*/ 0 h 254801"/>
                <a:gd name="connsiteX6-137" fmla="*/ 593 w 262172"/>
                <a:gd name="connsiteY6-138" fmla="*/ 0 h 254801"/>
                <a:gd name="connsiteX0-139" fmla="*/ 593 w 262172"/>
                <a:gd name="connsiteY0-140" fmla="*/ 0 h 254801"/>
                <a:gd name="connsiteX1-141" fmla="*/ 0 w 262172"/>
                <a:gd name="connsiteY1-142" fmla="*/ 45845 h 254801"/>
                <a:gd name="connsiteX2-143" fmla="*/ 216452 w 262172"/>
                <a:gd name="connsiteY2-144" fmla="*/ 45251 h 254801"/>
                <a:gd name="connsiteX3-145" fmla="*/ 216452 w 262172"/>
                <a:gd name="connsiteY3-146" fmla="*/ 254801 h 254801"/>
                <a:gd name="connsiteX4-147" fmla="*/ 262172 w 262172"/>
                <a:gd name="connsiteY4-148" fmla="*/ 254801 h 254801"/>
                <a:gd name="connsiteX5-149" fmla="*/ 262172 w 262172"/>
                <a:gd name="connsiteY5-150" fmla="*/ 0 h 254801"/>
                <a:gd name="connsiteX6-151" fmla="*/ 593 w 262172"/>
                <a:gd name="connsiteY6-152" fmla="*/ 0 h 254801"/>
                <a:gd name="connsiteX0-153" fmla="*/ 593 w 262172"/>
                <a:gd name="connsiteY0-154" fmla="*/ 0 h 254801"/>
                <a:gd name="connsiteX1-155" fmla="*/ 0 w 262172"/>
                <a:gd name="connsiteY1-156" fmla="*/ 45845 h 254801"/>
                <a:gd name="connsiteX2-157" fmla="*/ 216452 w 262172"/>
                <a:gd name="connsiteY2-158" fmla="*/ 45251 h 254801"/>
                <a:gd name="connsiteX3-159" fmla="*/ 216452 w 262172"/>
                <a:gd name="connsiteY3-160" fmla="*/ 254801 h 254801"/>
                <a:gd name="connsiteX4-161" fmla="*/ 262172 w 262172"/>
                <a:gd name="connsiteY4-162" fmla="*/ 254801 h 254801"/>
                <a:gd name="connsiteX5-163" fmla="*/ 262172 w 262172"/>
                <a:gd name="connsiteY5-164" fmla="*/ 0 h 254801"/>
                <a:gd name="connsiteX6-165" fmla="*/ 593 w 262172"/>
                <a:gd name="connsiteY6-166" fmla="*/ 0 h 254801"/>
                <a:gd name="connsiteX0-167" fmla="*/ 593 w 262172"/>
                <a:gd name="connsiteY0-168" fmla="*/ 0 h 257175"/>
                <a:gd name="connsiteX1-169" fmla="*/ 0 w 262172"/>
                <a:gd name="connsiteY1-170" fmla="*/ 45845 h 257175"/>
                <a:gd name="connsiteX2-171" fmla="*/ 216452 w 262172"/>
                <a:gd name="connsiteY2-172" fmla="*/ 45251 h 257175"/>
                <a:gd name="connsiteX3-173" fmla="*/ 216452 w 262172"/>
                <a:gd name="connsiteY3-174" fmla="*/ 257175 h 257175"/>
                <a:gd name="connsiteX4-175" fmla="*/ 262172 w 262172"/>
                <a:gd name="connsiteY4-176" fmla="*/ 254801 h 257175"/>
                <a:gd name="connsiteX5-177" fmla="*/ 262172 w 262172"/>
                <a:gd name="connsiteY5-178" fmla="*/ 0 h 257175"/>
                <a:gd name="connsiteX6-179" fmla="*/ 593 w 262172"/>
                <a:gd name="connsiteY6-180" fmla="*/ 0 h 257175"/>
                <a:gd name="connsiteX0-181" fmla="*/ 593 w 262765"/>
                <a:gd name="connsiteY0-182" fmla="*/ 0 h 259549"/>
                <a:gd name="connsiteX1-183" fmla="*/ 0 w 262765"/>
                <a:gd name="connsiteY1-184" fmla="*/ 45845 h 259549"/>
                <a:gd name="connsiteX2-185" fmla="*/ 216452 w 262765"/>
                <a:gd name="connsiteY2-186" fmla="*/ 45251 h 259549"/>
                <a:gd name="connsiteX3-187" fmla="*/ 216452 w 262765"/>
                <a:gd name="connsiteY3-188" fmla="*/ 257175 h 259549"/>
                <a:gd name="connsiteX4-189" fmla="*/ 262765 w 262765"/>
                <a:gd name="connsiteY4-190" fmla="*/ 259549 h 259549"/>
                <a:gd name="connsiteX5-191" fmla="*/ 262172 w 262765"/>
                <a:gd name="connsiteY5-192" fmla="*/ 0 h 259549"/>
                <a:gd name="connsiteX6-193" fmla="*/ 593 w 262765"/>
                <a:gd name="connsiteY6-194" fmla="*/ 0 h 259549"/>
                <a:gd name="connsiteX0-195" fmla="*/ 593 w 263385"/>
                <a:gd name="connsiteY0-196" fmla="*/ 0 h 259549"/>
                <a:gd name="connsiteX1-197" fmla="*/ 0 w 263385"/>
                <a:gd name="connsiteY1-198" fmla="*/ 45845 h 259549"/>
                <a:gd name="connsiteX2-199" fmla="*/ 216452 w 263385"/>
                <a:gd name="connsiteY2-200" fmla="*/ 45251 h 259549"/>
                <a:gd name="connsiteX3-201" fmla="*/ 216452 w 263385"/>
                <a:gd name="connsiteY3-202" fmla="*/ 257175 h 259549"/>
                <a:gd name="connsiteX4-203" fmla="*/ 262765 w 263385"/>
                <a:gd name="connsiteY4-204" fmla="*/ 259549 h 259549"/>
                <a:gd name="connsiteX5-205" fmla="*/ 263359 w 263385"/>
                <a:gd name="connsiteY5-206" fmla="*/ 0 h 259549"/>
                <a:gd name="connsiteX6-207" fmla="*/ 593 w 263385"/>
                <a:gd name="connsiteY6-208" fmla="*/ 0 h 259549"/>
                <a:gd name="connsiteX0-209" fmla="*/ 593 w 263416"/>
                <a:gd name="connsiteY0-210" fmla="*/ 0 h 259549"/>
                <a:gd name="connsiteX1-211" fmla="*/ 0 w 263416"/>
                <a:gd name="connsiteY1-212" fmla="*/ 45845 h 259549"/>
                <a:gd name="connsiteX2-213" fmla="*/ 216452 w 263416"/>
                <a:gd name="connsiteY2-214" fmla="*/ 45251 h 259549"/>
                <a:gd name="connsiteX3-215" fmla="*/ 216452 w 263416"/>
                <a:gd name="connsiteY3-216" fmla="*/ 257175 h 259549"/>
                <a:gd name="connsiteX4-217" fmla="*/ 263359 w 263416"/>
                <a:gd name="connsiteY4-218" fmla="*/ 259549 h 259549"/>
                <a:gd name="connsiteX5-219" fmla="*/ 263359 w 263416"/>
                <a:gd name="connsiteY5-220" fmla="*/ 0 h 259549"/>
                <a:gd name="connsiteX6-221" fmla="*/ 593 w 263416"/>
                <a:gd name="connsiteY6-222" fmla="*/ 0 h 259549"/>
                <a:gd name="connsiteX0-223" fmla="*/ 593 w 263416"/>
                <a:gd name="connsiteY0-224" fmla="*/ 0 h 259549"/>
                <a:gd name="connsiteX1-225" fmla="*/ 0 w 263416"/>
                <a:gd name="connsiteY1-226" fmla="*/ 45845 h 259549"/>
                <a:gd name="connsiteX2-227" fmla="*/ 216452 w 263416"/>
                <a:gd name="connsiteY2-228" fmla="*/ 45251 h 259549"/>
                <a:gd name="connsiteX3-229" fmla="*/ 216452 w 263416"/>
                <a:gd name="connsiteY3-230" fmla="*/ 257175 h 259549"/>
                <a:gd name="connsiteX4-231" fmla="*/ 263359 w 263416"/>
                <a:gd name="connsiteY4-232" fmla="*/ 259549 h 259549"/>
                <a:gd name="connsiteX5-233" fmla="*/ 263359 w 263416"/>
                <a:gd name="connsiteY5-234" fmla="*/ 0 h 259549"/>
                <a:gd name="connsiteX6-235" fmla="*/ 593 w 263416"/>
                <a:gd name="connsiteY6-236" fmla="*/ 0 h 259549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25" y="connsiteY6-26"/>
                </a:cxn>
              </a:cxnLst>
              <a:rect l="l" t="t" r="r" b="b"/>
              <a:pathLst>
                <a:path w="263416" h="259549">
                  <a:moveTo>
                    <a:pt x="593" y="0"/>
                  </a:moveTo>
                  <a:cubicBezTo>
                    <a:pt x="198" y="14886"/>
                    <a:pt x="395" y="30959"/>
                    <a:pt x="0" y="45845"/>
                  </a:cubicBezTo>
                  <a:lnTo>
                    <a:pt x="216452" y="45251"/>
                  </a:lnTo>
                  <a:lnTo>
                    <a:pt x="216452" y="257175"/>
                  </a:lnTo>
                  <a:lnTo>
                    <a:pt x="263359" y="259549"/>
                  </a:lnTo>
                  <a:cubicBezTo>
                    <a:pt x="263161" y="173033"/>
                    <a:pt x="263557" y="86516"/>
                    <a:pt x="263359" y="0"/>
                  </a:cubicBezTo>
                  <a:lnTo>
                    <a:pt x="593" y="0"/>
                  </a:lnTo>
                  <a:close/>
                </a:path>
              </a:pathLst>
            </a:custGeom>
            <a:solidFill>
              <a:srgbClr val="474747"/>
            </a:solidFill>
            <a:ln w="1860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任意多边形: 形状 18"/>
            <p:cNvSpPr/>
            <p:nvPr/>
          </p:nvSpPr>
          <p:spPr>
            <a:xfrm>
              <a:off x="1011179" y="6096775"/>
              <a:ext cx="274288" cy="56943"/>
            </a:xfrm>
            <a:custGeom>
              <a:gdLst>
                <a:gd name="connsiteX0" fmla="*/ 0 w 636240"/>
                <a:gd name="connsiteY0" fmla="*/ 0 h 132084"/>
                <a:gd name="connsiteX1" fmla="*/ 636270 w 636240"/>
                <a:gd name="connsiteY1" fmla="*/ 0 h 132084"/>
                <a:gd name="connsiteX2" fmla="*/ 636270 w 636240"/>
                <a:gd name="connsiteY2" fmla="*/ 47625 h 132084"/>
                <a:gd name="connsiteX3" fmla="*/ 0 w 636240"/>
                <a:gd name="connsiteY3" fmla="*/ 47625 h 132084"/>
                <a:gd name="connsiteX4" fmla="*/ 262890 w 636240"/>
                <a:gd name="connsiteY4" fmla="*/ 85725 h 132084"/>
                <a:gd name="connsiteX5" fmla="*/ 636270 w 636240"/>
                <a:gd name="connsiteY5" fmla="*/ 85725 h 132084"/>
                <a:gd name="connsiteX6" fmla="*/ 636270 w 636240"/>
                <a:gd name="connsiteY6" fmla="*/ 133350 h 132084"/>
                <a:gd name="connsiteX7" fmla="*/ 262890 w 636240"/>
                <a:gd name="connsiteY7" fmla="*/ 133350 h 1320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36240" h="132084">
                  <a:moveTo>
                    <a:pt x="0" y="0"/>
                  </a:moveTo>
                  <a:lnTo>
                    <a:pt x="636270" y="0"/>
                  </a:lnTo>
                  <a:lnTo>
                    <a:pt x="636270" y="47625"/>
                  </a:lnTo>
                  <a:lnTo>
                    <a:pt x="0" y="47625"/>
                  </a:lnTo>
                  <a:close/>
                  <a:moveTo>
                    <a:pt x="262890" y="85725"/>
                  </a:moveTo>
                  <a:lnTo>
                    <a:pt x="636270" y="85725"/>
                  </a:lnTo>
                  <a:lnTo>
                    <a:pt x="636270" y="133350"/>
                  </a:lnTo>
                  <a:lnTo>
                    <a:pt x="262890" y="133350"/>
                  </a:lnTo>
                  <a:close/>
                </a:path>
              </a:pathLst>
            </a:custGeom>
            <a:solidFill>
              <a:srgbClr val="474747"/>
            </a:solidFill>
            <a:ln w="1860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任意多边形: 形状 19"/>
            <p:cNvSpPr/>
            <p:nvPr/>
          </p:nvSpPr>
          <p:spPr>
            <a:xfrm>
              <a:off x="1273161" y="6051605"/>
              <a:ext cx="64161" cy="147570"/>
            </a:xfrm>
            <a:custGeom>
              <a:gdLst>
                <a:gd name="connsiteX0" fmla="*/ 40005 w 148828"/>
                <a:gd name="connsiteY0" fmla="*/ 171450 h 342304"/>
                <a:gd name="connsiteX1" fmla="*/ 150495 w 148828"/>
                <a:gd name="connsiteY1" fmla="*/ 26670 h 342304"/>
                <a:gd name="connsiteX2" fmla="*/ 150495 w 148828"/>
                <a:gd name="connsiteY2" fmla="*/ 0 h 342304"/>
                <a:gd name="connsiteX3" fmla="*/ 0 w 148828"/>
                <a:gd name="connsiteY3" fmla="*/ 171450 h 342304"/>
                <a:gd name="connsiteX4" fmla="*/ 150495 w 148828"/>
                <a:gd name="connsiteY4" fmla="*/ 342900 h 342304"/>
                <a:gd name="connsiteX5" fmla="*/ 150495 w 148828"/>
                <a:gd name="connsiteY5" fmla="*/ 316230 h 342304"/>
                <a:gd name="connsiteX6" fmla="*/ 40005 w 148828"/>
                <a:gd name="connsiteY6" fmla="*/ 171450 h 3423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8828" h="342304">
                  <a:moveTo>
                    <a:pt x="40005" y="171450"/>
                  </a:moveTo>
                  <a:cubicBezTo>
                    <a:pt x="40005" y="74295"/>
                    <a:pt x="104775" y="40005"/>
                    <a:pt x="150495" y="26670"/>
                  </a:cubicBezTo>
                  <a:lnTo>
                    <a:pt x="150495" y="0"/>
                  </a:lnTo>
                  <a:cubicBezTo>
                    <a:pt x="150495" y="0"/>
                    <a:pt x="0" y="7620"/>
                    <a:pt x="0" y="171450"/>
                  </a:cubicBezTo>
                  <a:cubicBezTo>
                    <a:pt x="0" y="337185"/>
                    <a:pt x="150495" y="342900"/>
                    <a:pt x="150495" y="342900"/>
                  </a:cubicBezTo>
                  <a:lnTo>
                    <a:pt x="150495" y="316230"/>
                  </a:lnTo>
                  <a:cubicBezTo>
                    <a:pt x="104775" y="302895"/>
                    <a:pt x="40005" y="268605"/>
                    <a:pt x="40005" y="171450"/>
                  </a:cubicBezTo>
                  <a:close/>
                </a:path>
              </a:pathLst>
            </a:custGeom>
            <a:solidFill>
              <a:srgbClr val="474747"/>
            </a:solidFill>
            <a:ln w="1860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图形 15" descr="绘图圆规"/>
            <p:cNvSpPr/>
            <p:nvPr/>
          </p:nvSpPr>
          <p:spPr>
            <a:xfrm rot="314127">
              <a:off x="1022461" y="5711281"/>
              <a:ext cx="156121" cy="254417"/>
            </a:xfrm>
            <a:custGeom>
              <a:gdLst>
                <a:gd name="connsiteX0" fmla="*/ 347048 w 362137"/>
                <a:gd name="connsiteY0" fmla="*/ 271603 h 590150"/>
                <a:gd name="connsiteX1" fmla="*/ 274017 w 362137"/>
                <a:gd name="connsiteY1" fmla="*/ 271603 h 590150"/>
                <a:gd name="connsiteX2" fmla="*/ 243102 w 362137"/>
                <a:gd name="connsiteY2" fmla="*/ 169936 h 590150"/>
                <a:gd name="connsiteX3" fmla="*/ 243102 w 362137"/>
                <a:gd name="connsiteY3" fmla="*/ 63709 h 590150"/>
                <a:gd name="connsiteX4" fmla="*/ 202864 w 362137"/>
                <a:gd name="connsiteY4" fmla="*/ 63709 h 590150"/>
                <a:gd name="connsiteX5" fmla="*/ 202864 w 362137"/>
                <a:gd name="connsiteY5" fmla="*/ 20119 h 590150"/>
                <a:gd name="connsiteX6" fmla="*/ 182745 w 362137"/>
                <a:gd name="connsiteY6" fmla="*/ 0 h 590150"/>
                <a:gd name="connsiteX7" fmla="*/ 162627 w 362137"/>
                <a:gd name="connsiteY7" fmla="*/ 20119 h 590150"/>
                <a:gd name="connsiteX8" fmla="*/ 162627 w 362137"/>
                <a:gd name="connsiteY8" fmla="*/ 63709 h 590150"/>
                <a:gd name="connsiteX9" fmla="*/ 122389 w 362137"/>
                <a:gd name="connsiteY9" fmla="*/ 63709 h 590150"/>
                <a:gd name="connsiteX10" fmla="*/ 122389 w 362137"/>
                <a:gd name="connsiteY10" fmla="*/ 169936 h 590150"/>
                <a:gd name="connsiteX11" fmla="*/ 91473 w 362137"/>
                <a:gd name="connsiteY11" fmla="*/ 271603 h 590150"/>
                <a:gd name="connsiteX12" fmla="*/ 20119 w 362137"/>
                <a:gd name="connsiteY12" fmla="*/ 271603 h 590150"/>
                <a:gd name="connsiteX13" fmla="*/ 0 w 362137"/>
                <a:gd name="connsiteY13" fmla="*/ 291722 h 590150"/>
                <a:gd name="connsiteX14" fmla="*/ 20119 w 362137"/>
                <a:gd name="connsiteY14" fmla="*/ 311841 h 590150"/>
                <a:gd name="connsiteX15" fmla="*/ 79201 w 362137"/>
                <a:gd name="connsiteY15" fmla="*/ 311841 h 590150"/>
                <a:gd name="connsiteX16" fmla="*/ 35208 w 362137"/>
                <a:gd name="connsiteY16" fmla="*/ 456360 h 590150"/>
                <a:gd name="connsiteX17" fmla="*/ 35208 w 362137"/>
                <a:gd name="connsiteY17" fmla="*/ 539853 h 590150"/>
                <a:gd name="connsiteX18" fmla="*/ 48620 w 362137"/>
                <a:gd name="connsiteY18" fmla="*/ 558765 h 590150"/>
                <a:gd name="connsiteX19" fmla="*/ 48620 w 362137"/>
                <a:gd name="connsiteY19" fmla="*/ 573384 h 590150"/>
                <a:gd name="connsiteX20" fmla="*/ 55327 w 362137"/>
                <a:gd name="connsiteY20" fmla="*/ 593503 h 590150"/>
                <a:gd name="connsiteX21" fmla="*/ 62033 w 362137"/>
                <a:gd name="connsiteY21" fmla="*/ 573384 h 590150"/>
                <a:gd name="connsiteX22" fmla="*/ 62033 w 362137"/>
                <a:gd name="connsiteY22" fmla="*/ 558765 h 590150"/>
                <a:gd name="connsiteX23" fmla="*/ 75445 w 362137"/>
                <a:gd name="connsiteY23" fmla="*/ 539853 h 590150"/>
                <a:gd name="connsiteX24" fmla="*/ 75445 w 362137"/>
                <a:gd name="connsiteY24" fmla="*/ 462396 h 590150"/>
                <a:gd name="connsiteX25" fmla="*/ 121249 w 362137"/>
                <a:gd name="connsiteY25" fmla="*/ 311841 h 590150"/>
                <a:gd name="connsiteX26" fmla="*/ 162627 w 362137"/>
                <a:gd name="connsiteY26" fmla="*/ 311841 h 590150"/>
                <a:gd name="connsiteX27" fmla="*/ 162627 w 362137"/>
                <a:gd name="connsiteY27" fmla="*/ 325253 h 590150"/>
                <a:gd name="connsiteX28" fmla="*/ 182745 w 362137"/>
                <a:gd name="connsiteY28" fmla="*/ 345372 h 590150"/>
                <a:gd name="connsiteX29" fmla="*/ 202864 w 362137"/>
                <a:gd name="connsiteY29" fmla="*/ 325253 h 590150"/>
                <a:gd name="connsiteX30" fmla="*/ 202864 w 362137"/>
                <a:gd name="connsiteY30" fmla="*/ 311841 h 590150"/>
                <a:gd name="connsiteX31" fmla="*/ 244242 w 362137"/>
                <a:gd name="connsiteY31" fmla="*/ 311841 h 590150"/>
                <a:gd name="connsiteX32" fmla="*/ 290045 w 362137"/>
                <a:gd name="connsiteY32" fmla="*/ 462396 h 590150"/>
                <a:gd name="connsiteX33" fmla="*/ 290045 w 362137"/>
                <a:gd name="connsiteY33" fmla="*/ 539853 h 590150"/>
                <a:gd name="connsiteX34" fmla="*/ 303458 w 362137"/>
                <a:gd name="connsiteY34" fmla="*/ 558765 h 590150"/>
                <a:gd name="connsiteX35" fmla="*/ 303458 w 362137"/>
                <a:gd name="connsiteY35" fmla="*/ 573384 h 590150"/>
                <a:gd name="connsiteX36" fmla="*/ 310164 w 362137"/>
                <a:gd name="connsiteY36" fmla="*/ 593503 h 590150"/>
                <a:gd name="connsiteX37" fmla="*/ 316870 w 362137"/>
                <a:gd name="connsiteY37" fmla="*/ 573384 h 590150"/>
                <a:gd name="connsiteX38" fmla="*/ 316870 w 362137"/>
                <a:gd name="connsiteY38" fmla="*/ 558765 h 590150"/>
                <a:gd name="connsiteX39" fmla="*/ 330283 w 362137"/>
                <a:gd name="connsiteY39" fmla="*/ 539853 h 590150"/>
                <a:gd name="connsiteX40" fmla="*/ 330283 w 362137"/>
                <a:gd name="connsiteY40" fmla="*/ 456360 h 590150"/>
                <a:gd name="connsiteX41" fmla="*/ 286290 w 362137"/>
                <a:gd name="connsiteY41" fmla="*/ 311841 h 590150"/>
                <a:gd name="connsiteX42" fmla="*/ 347048 w 362137"/>
                <a:gd name="connsiteY42" fmla="*/ 311841 h 590150"/>
                <a:gd name="connsiteX43" fmla="*/ 367167 w 362137"/>
                <a:gd name="connsiteY43" fmla="*/ 291722 h 590150"/>
                <a:gd name="connsiteX44" fmla="*/ 347048 w 362137"/>
                <a:gd name="connsiteY44" fmla="*/ 271603 h 590150"/>
                <a:gd name="connsiteX45" fmla="*/ 202864 w 362137"/>
                <a:gd name="connsiteY45" fmla="*/ 271603 h 590150"/>
                <a:gd name="connsiteX46" fmla="*/ 202864 w 362137"/>
                <a:gd name="connsiteY46" fmla="*/ 258191 h 590150"/>
                <a:gd name="connsiteX47" fmla="*/ 182745 w 362137"/>
                <a:gd name="connsiteY47" fmla="*/ 238072 h 590150"/>
                <a:gd name="connsiteX48" fmla="*/ 162627 w 362137"/>
                <a:gd name="connsiteY48" fmla="*/ 258191 h 590150"/>
                <a:gd name="connsiteX49" fmla="*/ 162627 w 362137"/>
                <a:gd name="connsiteY49" fmla="*/ 271603 h 590150"/>
                <a:gd name="connsiteX50" fmla="*/ 133521 w 362137"/>
                <a:gd name="connsiteY50" fmla="*/ 271603 h 590150"/>
                <a:gd name="connsiteX51" fmla="*/ 162090 w 362137"/>
                <a:gd name="connsiteY51" fmla="*/ 177716 h 590150"/>
                <a:gd name="connsiteX52" fmla="*/ 203401 w 362137"/>
                <a:gd name="connsiteY52" fmla="*/ 177716 h 590150"/>
                <a:gd name="connsiteX53" fmla="*/ 231969 w 362137"/>
                <a:gd name="connsiteY53" fmla="*/ 271603 h 5901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</a:cxnLst>
              <a:rect l="l" t="t" r="r" b="b"/>
              <a:pathLst>
                <a:path w="362137" h="590150">
                  <a:moveTo>
                    <a:pt x="347048" y="271603"/>
                  </a:moveTo>
                  <a:lnTo>
                    <a:pt x="274017" y="271603"/>
                  </a:lnTo>
                  <a:lnTo>
                    <a:pt x="243102" y="169936"/>
                  </a:lnTo>
                  <a:lnTo>
                    <a:pt x="243102" y="63709"/>
                  </a:lnTo>
                  <a:lnTo>
                    <a:pt x="202864" y="63709"/>
                  </a:lnTo>
                  <a:lnTo>
                    <a:pt x="202864" y="20119"/>
                  </a:lnTo>
                  <a:cubicBezTo>
                    <a:pt x="202864" y="9008"/>
                    <a:pt x="193857" y="0"/>
                    <a:pt x="182745" y="0"/>
                  </a:cubicBezTo>
                  <a:cubicBezTo>
                    <a:pt x="171634" y="0"/>
                    <a:pt x="162627" y="9008"/>
                    <a:pt x="162627" y="20119"/>
                  </a:cubicBezTo>
                  <a:lnTo>
                    <a:pt x="162627" y="63709"/>
                  </a:lnTo>
                  <a:lnTo>
                    <a:pt x="122389" y="63709"/>
                  </a:lnTo>
                  <a:lnTo>
                    <a:pt x="122389" y="169936"/>
                  </a:lnTo>
                  <a:lnTo>
                    <a:pt x="91473" y="271603"/>
                  </a:lnTo>
                  <a:lnTo>
                    <a:pt x="20119" y="271603"/>
                  </a:lnTo>
                  <a:cubicBezTo>
                    <a:pt x="9007" y="271603"/>
                    <a:pt x="0" y="280610"/>
                    <a:pt x="0" y="291722"/>
                  </a:cubicBezTo>
                  <a:cubicBezTo>
                    <a:pt x="0" y="302833"/>
                    <a:pt x="9007" y="311841"/>
                    <a:pt x="20119" y="311841"/>
                  </a:cubicBezTo>
                  <a:lnTo>
                    <a:pt x="79201" y="311841"/>
                  </a:lnTo>
                  <a:lnTo>
                    <a:pt x="35208" y="456360"/>
                  </a:lnTo>
                  <a:lnTo>
                    <a:pt x="35208" y="539853"/>
                  </a:lnTo>
                  <a:cubicBezTo>
                    <a:pt x="35232" y="548359"/>
                    <a:pt x="40602" y="555930"/>
                    <a:pt x="48620" y="558765"/>
                  </a:cubicBezTo>
                  <a:lnTo>
                    <a:pt x="48620" y="573384"/>
                  </a:lnTo>
                  <a:lnTo>
                    <a:pt x="55327" y="593503"/>
                  </a:lnTo>
                  <a:lnTo>
                    <a:pt x="62033" y="573384"/>
                  </a:lnTo>
                  <a:lnTo>
                    <a:pt x="62033" y="558765"/>
                  </a:lnTo>
                  <a:cubicBezTo>
                    <a:pt x="70051" y="555930"/>
                    <a:pt x="75421" y="548359"/>
                    <a:pt x="75445" y="539853"/>
                  </a:cubicBezTo>
                  <a:lnTo>
                    <a:pt x="75445" y="462396"/>
                  </a:lnTo>
                  <a:lnTo>
                    <a:pt x="121249" y="311841"/>
                  </a:lnTo>
                  <a:lnTo>
                    <a:pt x="162627" y="311841"/>
                  </a:lnTo>
                  <a:lnTo>
                    <a:pt x="162627" y="325253"/>
                  </a:lnTo>
                  <a:cubicBezTo>
                    <a:pt x="162627" y="336365"/>
                    <a:pt x="171634" y="345372"/>
                    <a:pt x="182745" y="345372"/>
                  </a:cubicBezTo>
                  <a:cubicBezTo>
                    <a:pt x="193857" y="345372"/>
                    <a:pt x="202864" y="336365"/>
                    <a:pt x="202864" y="325253"/>
                  </a:cubicBezTo>
                  <a:lnTo>
                    <a:pt x="202864" y="311841"/>
                  </a:lnTo>
                  <a:lnTo>
                    <a:pt x="244242" y="311841"/>
                  </a:lnTo>
                  <a:lnTo>
                    <a:pt x="290045" y="462396"/>
                  </a:lnTo>
                  <a:lnTo>
                    <a:pt x="290045" y="539853"/>
                  </a:lnTo>
                  <a:cubicBezTo>
                    <a:pt x="290069" y="548359"/>
                    <a:pt x="295439" y="555930"/>
                    <a:pt x="303458" y="558765"/>
                  </a:cubicBezTo>
                  <a:lnTo>
                    <a:pt x="303458" y="573384"/>
                  </a:lnTo>
                  <a:lnTo>
                    <a:pt x="310164" y="593503"/>
                  </a:lnTo>
                  <a:lnTo>
                    <a:pt x="316870" y="573384"/>
                  </a:lnTo>
                  <a:lnTo>
                    <a:pt x="316870" y="558765"/>
                  </a:lnTo>
                  <a:cubicBezTo>
                    <a:pt x="324889" y="555930"/>
                    <a:pt x="330259" y="548359"/>
                    <a:pt x="330283" y="539853"/>
                  </a:cubicBezTo>
                  <a:lnTo>
                    <a:pt x="330283" y="456360"/>
                  </a:lnTo>
                  <a:lnTo>
                    <a:pt x="286290" y="311841"/>
                  </a:lnTo>
                  <a:lnTo>
                    <a:pt x="347048" y="311841"/>
                  </a:lnTo>
                  <a:cubicBezTo>
                    <a:pt x="358160" y="311841"/>
                    <a:pt x="367167" y="302833"/>
                    <a:pt x="367167" y="291722"/>
                  </a:cubicBezTo>
                  <a:cubicBezTo>
                    <a:pt x="367167" y="280610"/>
                    <a:pt x="358160" y="271603"/>
                    <a:pt x="347048" y="271603"/>
                  </a:cubicBezTo>
                  <a:close/>
                  <a:moveTo>
                    <a:pt x="202864" y="271603"/>
                  </a:moveTo>
                  <a:lnTo>
                    <a:pt x="202864" y="258191"/>
                  </a:lnTo>
                  <a:cubicBezTo>
                    <a:pt x="202864" y="247079"/>
                    <a:pt x="193857" y="238072"/>
                    <a:pt x="182745" y="238072"/>
                  </a:cubicBezTo>
                  <a:cubicBezTo>
                    <a:pt x="171634" y="238072"/>
                    <a:pt x="162627" y="247079"/>
                    <a:pt x="162627" y="258191"/>
                  </a:cubicBezTo>
                  <a:lnTo>
                    <a:pt x="162627" y="271603"/>
                  </a:lnTo>
                  <a:lnTo>
                    <a:pt x="133521" y="271603"/>
                  </a:lnTo>
                  <a:lnTo>
                    <a:pt x="162090" y="177716"/>
                  </a:lnTo>
                  <a:lnTo>
                    <a:pt x="203401" y="177716"/>
                  </a:lnTo>
                  <a:lnTo>
                    <a:pt x="231969" y="271603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6648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6" name="TextBox 5"/>
          <p:cNvSpPr txBox="1"/>
          <p:nvPr userDrawn="1"/>
        </p:nvSpPr>
        <p:spPr>
          <a:xfrm>
            <a:off x="1072515" y="170180"/>
            <a:ext cx="1249680" cy="798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kern="1200" spc="300">
                <a:gradFill>
                  <a:gsLst>
                    <a:gs pos="0">
                      <a:schemeClr val="accent1">
                        <a:lumMod val="30000"/>
                      </a:schemeClr>
                    </a:gs>
                    <a:gs pos="100000">
                      <a:schemeClr val="accent1">
                        <a:lumMod val="30000"/>
                      </a:schemeClr>
                    </a:gs>
                  </a:gsLst>
                  <a:lin ang="5400000" scaled="1"/>
                </a:gradFill>
                <a:effectLst/>
                <a:latin typeface="+mn-lt"/>
                <a:ea typeface="+mn-ea"/>
                <a:cs typeface="+mn-cs"/>
              </a:rPr>
              <a:t>作业</a:t>
            </a:r>
            <a:endParaRPr lang="zh-CN" altLang="en-US" sz="2800" b="1" kern="1200" spc="300">
              <a:gradFill>
                <a:gsLst>
                  <a:gs pos="0">
                    <a:schemeClr val="accent1">
                      <a:lumMod val="30000"/>
                    </a:schemeClr>
                  </a:gs>
                  <a:gs pos="100000">
                    <a:schemeClr val="accent1">
                      <a:lumMod val="30000"/>
                    </a:schemeClr>
                  </a:gs>
                </a:gsLst>
                <a:lin ang="5400000" scaled="1"/>
              </a:gradFill>
              <a:effectLst/>
              <a:latin typeface="+mn-lt"/>
              <a:ea typeface="+mn-ea"/>
              <a:cs typeface="+mn-cs"/>
            </a:endParaRPr>
          </a:p>
          <a:p>
            <a:endParaRPr lang="zh-CN" altLang="en-US"/>
          </a:p>
        </p:txBody>
      </p:sp>
      <p:sp>
        <p:nvSpPr>
          <p:cNvPr id="22" name="文本占位符 8"/>
          <p:cNvSpPr>
            <a:spLocks noGrp="1"/>
          </p:cNvSpPr>
          <p:nvPr>
            <p:ph type="body" sz="quarter" idx="10"/>
          </p:nvPr>
        </p:nvSpPr>
        <p:spPr>
          <a:xfrm>
            <a:off x="431800" y="1372211"/>
            <a:ext cx="10852085" cy="2168525"/>
          </a:xfrm>
          <a:prstGeom prst="rect">
            <a:avLst/>
          </a:prstGeom>
        </p:spPr>
        <p:txBody>
          <a:bodyPr/>
          <a:lstStyle>
            <a:lvl1pPr>
              <a:lnSpc>
                <a:spcPct val="200000"/>
              </a:lnSpc>
              <a:defRPr b="1">
                <a:solidFill>
                  <a:srgbClr val="002060"/>
                </a:solidFill>
                <a:latin typeface="+mn-ea"/>
                <a:ea typeface="+mn-ea"/>
              </a:defRPr>
            </a:lvl1pPr>
            <a:lvl2pPr marL="457200" indent="0">
              <a:buNone/>
              <a:defRPr/>
            </a:lvl2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" name="矩形 43"/>
          <p:cNvSpPr/>
          <p:nvPr userDrawn="1"/>
        </p:nvSpPr>
        <p:spPr>
          <a:xfrm>
            <a:off x="0" y="1447025"/>
            <a:ext cx="12192000" cy="350674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矩形 44"/>
          <p:cNvSpPr/>
          <p:nvPr userDrawn="1"/>
        </p:nvSpPr>
        <p:spPr>
          <a:xfrm>
            <a:off x="1099814" y="1184038"/>
            <a:ext cx="9987292" cy="4107884"/>
          </a:xfrm>
          <a:prstGeom prst="rect">
            <a:avLst/>
          </a:prstGeom>
          <a:pattFill prst="lgGrid">
            <a:fgClr>
              <a:schemeClr val="bg1">
                <a:lumMod val="95000"/>
              </a:schemeClr>
            </a:fgClr>
            <a:bgClr>
              <a:schemeClr val="bg1"/>
            </a:bgClr>
          </a:pattFill>
          <a:ln w="254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7" name="组合 46"/>
          <p:cNvGrpSpPr/>
          <p:nvPr userDrawn="1"/>
        </p:nvGrpSpPr>
        <p:grpSpPr>
          <a:xfrm>
            <a:off x="695326" y="939802"/>
            <a:ext cx="10671175" cy="4797041"/>
            <a:chOff x="2929531" y="3086100"/>
            <a:chExt cx="2205606" cy="1861778"/>
          </a:xfrm>
        </p:grpSpPr>
        <p:cxnSp>
          <p:nvCxnSpPr>
            <p:cNvPr id="48" name="直接箭头连接符 47"/>
            <p:cNvCxnSpPr/>
            <p:nvPr/>
          </p:nvCxnSpPr>
          <p:spPr>
            <a:xfrm flipV="1">
              <a:off x="2929531" y="4775200"/>
              <a:ext cx="2205606" cy="202"/>
            </a:xfrm>
            <a:prstGeom prst="straightConnector1">
              <a:avLst/>
            </a:prstGeom>
            <a:ln w="25400">
              <a:solidFill>
                <a:schemeClr val="tx1">
                  <a:lumMod val="75000"/>
                  <a:lumOff val="25000"/>
                </a:schemeClr>
              </a:solidFill>
              <a:tailEnd type="arrow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直接箭头连接符 48"/>
            <p:cNvCxnSpPr/>
            <p:nvPr/>
          </p:nvCxnSpPr>
          <p:spPr>
            <a:xfrm flipH="1" flipV="1">
              <a:off x="3013659" y="3086100"/>
              <a:ext cx="0" cy="1861778"/>
            </a:xfrm>
            <a:prstGeom prst="straightConnector1">
              <a:avLst/>
            </a:prstGeom>
            <a:ln w="25400">
              <a:solidFill>
                <a:schemeClr val="tx1">
                  <a:lumMod val="75000"/>
                  <a:lumOff val="25000"/>
                </a:schemeClr>
              </a:solidFill>
              <a:tailEnd type="arrow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0" name="椭圆 49"/>
          <p:cNvSpPr/>
          <p:nvPr userDrawn="1"/>
        </p:nvSpPr>
        <p:spPr>
          <a:xfrm>
            <a:off x="10110788" y="4300100"/>
            <a:ext cx="976312" cy="976312"/>
          </a:xfrm>
          <a:prstGeom prst="ellipse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1" name="任意多边形: 形状 50"/>
          <p:cNvSpPr/>
          <p:nvPr userDrawn="1"/>
        </p:nvSpPr>
        <p:spPr>
          <a:xfrm>
            <a:off x="1590546" y="1213596"/>
            <a:ext cx="2124691" cy="4056465"/>
          </a:xfrm>
          <a:custGeom>
            <a:rect l="l" t="t" r="r" b="b"/>
            <a:pathLst>
              <a:path w="2154546" h="4107884">
                <a:moveTo>
                  <a:pt x="0" y="3429723"/>
                </a:moveTo>
                <a:lnTo>
                  <a:pt x="2154546" y="3429723"/>
                </a:lnTo>
                <a:lnTo>
                  <a:pt x="2154546" y="3846623"/>
                </a:lnTo>
                <a:lnTo>
                  <a:pt x="612740" y="3846623"/>
                </a:lnTo>
                <a:cubicBezTo>
                  <a:pt x="683954" y="3922783"/>
                  <a:pt x="745896" y="4005742"/>
                  <a:pt x="798564" y="4095502"/>
                </a:cubicBezTo>
                <a:lnTo>
                  <a:pt x="804948" y="4107884"/>
                </a:lnTo>
                <a:lnTo>
                  <a:pt x="400398" y="4107884"/>
                </a:lnTo>
                <a:lnTo>
                  <a:pt x="347912" y="4030593"/>
                </a:lnTo>
                <a:cubicBezTo>
                  <a:pt x="248508" y="3903001"/>
                  <a:pt x="132538" y="3815467"/>
                  <a:pt x="0" y="3767991"/>
                </a:cubicBezTo>
                <a:close/>
                <a:moveTo>
                  <a:pt x="915400" y="1292774"/>
                </a:moveTo>
                <a:lnTo>
                  <a:pt x="1305595" y="1292774"/>
                </a:lnTo>
                <a:lnTo>
                  <a:pt x="1305595" y="1863972"/>
                </a:lnTo>
                <a:lnTo>
                  <a:pt x="1870858" y="1863972"/>
                </a:lnTo>
                <a:lnTo>
                  <a:pt x="1870858" y="2243781"/>
                </a:lnTo>
                <a:lnTo>
                  <a:pt x="1305595" y="2243781"/>
                </a:lnTo>
                <a:lnTo>
                  <a:pt x="1305595" y="2813496"/>
                </a:lnTo>
                <a:lnTo>
                  <a:pt x="915400" y="2813496"/>
                </a:lnTo>
                <a:lnTo>
                  <a:pt x="915400" y="2243781"/>
                </a:lnTo>
                <a:lnTo>
                  <a:pt x="350137" y="2243781"/>
                </a:lnTo>
                <a:lnTo>
                  <a:pt x="350137" y="1863972"/>
                </a:lnTo>
                <a:lnTo>
                  <a:pt x="915400" y="1863972"/>
                </a:lnTo>
                <a:close/>
                <a:moveTo>
                  <a:pt x="0" y="0"/>
                </a:moveTo>
                <a:lnTo>
                  <a:pt x="2154546" y="0"/>
                </a:lnTo>
                <a:lnTo>
                  <a:pt x="2154546" y="389048"/>
                </a:lnTo>
                <a:lnTo>
                  <a:pt x="612740" y="389048"/>
                </a:lnTo>
                <a:cubicBezTo>
                  <a:pt x="755168" y="541367"/>
                  <a:pt x="860506" y="720887"/>
                  <a:pt x="928753" y="927606"/>
                </a:cubicBezTo>
                <a:lnTo>
                  <a:pt x="550427" y="927606"/>
                </a:lnTo>
                <a:cubicBezTo>
                  <a:pt x="514820" y="818806"/>
                  <a:pt x="447315" y="700610"/>
                  <a:pt x="347912" y="573018"/>
                </a:cubicBezTo>
                <a:cubicBezTo>
                  <a:pt x="248508" y="445426"/>
                  <a:pt x="132538" y="357892"/>
                  <a:pt x="0" y="310416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任意多边形: 形状 52"/>
          <p:cNvSpPr/>
          <p:nvPr userDrawn="1"/>
        </p:nvSpPr>
        <p:spPr>
          <a:xfrm>
            <a:off x="1104899" y="1219947"/>
            <a:ext cx="9771643" cy="3960904"/>
          </a:xfrm>
          <a:custGeom>
            <a:gdLst>
              <a:gd name="connsiteX0" fmla="*/ 0 w 9935161"/>
              <a:gd name="connsiteY0" fmla="*/ 3962400 h 4011416"/>
              <a:gd name="connsiteX1" fmla="*/ 8496300 w 9935161"/>
              <a:gd name="connsiteY1" fmla="*/ 3454400 h 4011416"/>
              <a:gd name="connsiteX2" fmla="*/ 9855200 w 9935161"/>
              <a:gd name="connsiteY2" fmla="*/ 0 h 4011416"/>
              <a:gd name="connsiteX0-1" fmla="*/ 0 w 9855200"/>
              <a:gd name="connsiteY0-2" fmla="*/ 3962400 h 3962400"/>
              <a:gd name="connsiteX1-3" fmla="*/ 9855200 w 9855200"/>
              <a:gd name="connsiteY1-4" fmla="*/ 0 h 3962400"/>
              <a:gd name="connsiteX0-5" fmla="*/ 0 w 9791700"/>
              <a:gd name="connsiteY0-6" fmla="*/ 3949700 h 3949700"/>
              <a:gd name="connsiteX1-7" fmla="*/ 9791700 w 9791700"/>
              <a:gd name="connsiteY1-8" fmla="*/ 0 h 3949700"/>
              <a:gd name="connsiteX0-9" fmla="*/ 0 w 9791700"/>
              <a:gd name="connsiteY0-10" fmla="*/ 3949700 h 3949700"/>
              <a:gd name="connsiteX1-11" fmla="*/ 9791700 w 9791700"/>
              <a:gd name="connsiteY1-12" fmla="*/ 0 h 3949700"/>
              <a:gd name="connsiteX0-13" fmla="*/ 0 w 9791700"/>
              <a:gd name="connsiteY0-14" fmla="*/ 3949700 h 3970332"/>
              <a:gd name="connsiteX1-15" fmla="*/ 9791700 w 9791700"/>
              <a:gd name="connsiteY1-16" fmla="*/ 0 h 3970332"/>
              <a:gd name="connsiteX0-17" fmla="*/ 0 w 9791700"/>
              <a:gd name="connsiteY0-18" fmla="*/ 3949700 h 3961813"/>
              <a:gd name="connsiteX1-19" fmla="*/ 9791700 w 9791700"/>
              <a:gd name="connsiteY1-20" fmla="*/ 0 h 3961813"/>
              <a:gd name="connsiteX0-21" fmla="*/ 0 w 9791700"/>
              <a:gd name="connsiteY0-22" fmla="*/ 3949700 h 3953007"/>
              <a:gd name="connsiteX1-23" fmla="*/ 9791700 w 9791700"/>
              <a:gd name="connsiteY1-24" fmla="*/ 0 h 3953007"/>
              <a:gd name="connsiteX0-25" fmla="*/ 0 w 9791700"/>
              <a:gd name="connsiteY0-26" fmla="*/ 3949700 h 3951480"/>
              <a:gd name="connsiteX1-27" fmla="*/ 9791700 w 9791700"/>
              <a:gd name="connsiteY1-28" fmla="*/ 0 h 3951480"/>
              <a:gd name="connsiteX0-29" fmla="*/ 0 w 9791700"/>
              <a:gd name="connsiteY0-30" fmla="*/ 3949700 h 3949746"/>
              <a:gd name="connsiteX1-31" fmla="*/ 9791700 w 9791700"/>
              <a:gd name="connsiteY1-32" fmla="*/ 0 h 3949746"/>
              <a:gd name="connsiteX0-33" fmla="*/ 0 w 9791700"/>
              <a:gd name="connsiteY0-34" fmla="*/ 3949700 h 3960904"/>
              <a:gd name="connsiteX1-35" fmla="*/ 9791700 w 9791700"/>
              <a:gd name="connsiteY1-36" fmla="*/ 0 h 3960904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9791700" h="3960904">
                <a:moveTo>
                  <a:pt x="0" y="3949700"/>
                </a:moveTo>
                <a:cubicBezTo>
                  <a:pt x="9588500" y="3953933"/>
                  <a:pt x="9753600" y="4351867"/>
                  <a:pt x="9791700" y="0"/>
                </a:cubicBezTo>
              </a:path>
            </a:pathLst>
          </a:custGeom>
          <a:noFill/>
          <a:ln w="19050">
            <a:solidFill>
              <a:schemeClr val="tx1">
                <a:lumMod val="75000"/>
                <a:lumOff val="25000"/>
              </a:scheme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矩形: 圆角 53"/>
          <p:cNvSpPr/>
          <p:nvPr userDrawn="1"/>
        </p:nvSpPr>
        <p:spPr>
          <a:xfrm>
            <a:off x="3013658" y="3250098"/>
            <a:ext cx="6164684" cy="299341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1838083" y="2565234"/>
            <a:ext cx="8510754" cy="1091279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../media/image1.png" /><Relationship Id="rId12" Type="http://schemas.microsoft.com/office/2007/relationships/hdphoto" Target="../media/image2.wdp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4.png" /><Relationship Id="rId15" Type="http://schemas.openxmlformats.org/officeDocument/2006/relationships/image" Target="../media/image5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" name="图片 24"/>
          <p:cNvPicPr>
            <a:picLocks noChangeAspect="1"/>
          </p:cNvPicPr>
          <p:nvPr userDrawn="1"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artisticFilmGrain trans="50000" grainSize="1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272202" y="6026151"/>
            <a:ext cx="434664" cy="436938"/>
          </a:xfrm>
          <a:prstGeom prst="rect">
            <a:avLst/>
          </a:prstGeom>
        </p:spPr>
      </p:pic>
      <p:pic>
        <p:nvPicPr>
          <p:cNvPr id="26" name="图片 1073743875" descr="学科网 zxxk.com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8.wmf" /><Relationship Id="rId5" Type="http://schemas.openxmlformats.org/officeDocument/2006/relationships/oleObject" Target="../embeddings/oleObject2.bin" TargetMode="Internal" /><Relationship Id="rId6" Type="http://schemas.openxmlformats.org/officeDocument/2006/relationships/image" Target="../media/image9.wmf" /><Relationship Id="rId7" Type="http://schemas.openxmlformats.org/officeDocument/2006/relationships/tags" Target="../tags/tag1.xml" /><Relationship Id="rId8" Type="http://schemas.openxmlformats.org/officeDocument/2006/relationships/vmlDrawing" Target="../drawings/vmlDrawing1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3.wmf" /><Relationship Id="rId11" Type="http://schemas.openxmlformats.org/officeDocument/2006/relationships/oleObject" Target="../embeddings/oleObject7.bin" TargetMode="Internal" /><Relationship Id="rId12" Type="http://schemas.openxmlformats.org/officeDocument/2006/relationships/image" Target="../media/image14.wmf" /><Relationship Id="rId13" Type="http://schemas.openxmlformats.org/officeDocument/2006/relationships/oleObject" Target="../embeddings/oleObject8.bin" TargetMode="Internal" /><Relationship Id="rId14" Type="http://schemas.openxmlformats.org/officeDocument/2006/relationships/image" Target="../media/image15.wmf" /><Relationship Id="rId15" Type="http://schemas.openxmlformats.org/officeDocument/2006/relationships/oleObject" Target="../embeddings/oleObject9.bin" TargetMode="Internal" /><Relationship Id="rId16" Type="http://schemas.openxmlformats.org/officeDocument/2006/relationships/image" Target="../media/image16.wmf" /><Relationship Id="rId17" Type="http://schemas.openxmlformats.org/officeDocument/2006/relationships/oleObject" Target="../embeddings/oleObject10.bin" TargetMode="Internal" /><Relationship Id="rId18" Type="http://schemas.openxmlformats.org/officeDocument/2006/relationships/image" Target="../media/image17.wmf" /><Relationship Id="rId19" Type="http://schemas.openxmlformats.org/officeDocument/2006/relationships/tags" Target="../tags/tag2.xml" /><Relationship Id="rId2" Type="http://schemas.openxmlformats.org/officeDocument/2006/relationships/notesSlide" Target="../notesSlides/notesSlide2.xml" /><Relationship Id="rId20" Type="http://schemas.openxmlformats.org/officeDocument/2006/relationships/vmlDrawing" Target="../drawings/vmlDrawing2.vml" /><Relationship Id="rId3" Type="http://schemas.openxmlformats.org/officeDocument/2006/relationships/oleObject" Target="../embeddings/oleObject3.bin" TargetMode="Internal" /><Relationship Id="rId4" Type="http://schemas.openxmlformats.org/officeDocument/2006/relationships/image" Target="../media/image10.wmf" /><Relationship Id="rId5" Type="http://schemas.openxmlformats.org/officeDocument/2006/relationships/oleObject" Target="../embeddings/oleObject4.bin" TargetMode="Internal" /><Relationship Id="rId6" Type="http://schemas.openxmlformats.org/officeDocument/2006/relationships/image" Target="../media/image11.wmf" /><Relationship Id="rId7" Type="http://schemas.openxmlformats.org/officeDocument/2006/relationships/oleObject" Target="../embeddings/oleObject5.bin" TargetMode="Internal" /><Relationship Id="rId8" Type="http://schemas.openxmlformats.org/officeDocument/2006/relationships/image" Target="../media/image12.wmf" /><Relationship Id="rId9" Type="http://schemas.openxmlformats.org/officeDocument/2006/relationships/oleObject" Target="../embeddings/oleObject6.bin" TargetMode="Interna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Relationship Id="rId3" Type="http://schemas.openxmlformats.org/officeDocument/2006/relationships/oleObject" Target="../embeddings/oleObject11.bin" TargetMode="Internal" /><Relationship Id="rId4" Type="http://schemas.openxmlformats.org/officeDocument/2006/relationships/image" Target="../media/image18.wmf" /><Relationship Id="rId5" Type="http://schemas.openxmlformats.org/officeDocument/2006/relationships/oleObject" Target="../embeddings/oleObject12.bin" TargetMode="Internal" /><Relationship Id="rId6" Type="http://schemas.openxmlformats.org/officeDocument/2006/relationships/image" Target="../media/image19.wmf" /><Relationship Id="rId7" Type="http://schemas.openxmlformats.org/officeDocument/2006/relationships/vmlDrawing" Target="../drawings/vmlDrawing3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10" Type="http://schemas.openxmlformats.org/officeDocument/2006/relationships/vmlDrawing" Target="../drawings/vmlDrawing4.vml" /><Relationship Id="rId2" Type="http://schemas.openxmlformats.org/officeDocument/2006/relationships/notesSlide" Target="../notesSlides/notesSlide4.xml" /><Relationship Id="rId3" Type="http://schemas.openxmlformats.org/officeDocument/2006/relationships/oleObject" Target="../embeddings/oleObject13.bin" TargetMode="Internal" /><Relationship Id="rId4" Type="http://schemas.openxmlformats.org/officeDocument/2006/relationships/image" Target="../media/image20.wmf" /><Relationship Id="rId5" Type="http://schemas.openxmlformats.org/officeDocument/2006/relationships/oleObject" Target="../embeddings/oleObject14.bin" TargetMode="Internal" /><Relationship Id="rId6" Type="http://schemas.openxmlformats.org/officeDocument/2006/relationships/image" Target="../media/image21.wmf" /><Relationship Id="rId7" Type="http://schemas.openxmlformats.org/officeDocument/2006/relationships/oleObject" Target="../embeddings/oleObject15.bin" TargetMode="Internal" /><Relationship Id="rId8" Type="http://schemas.openxmlformats.org/officeDocument/2006/relationships/image" Target="../media/image22.wmf" /><Relationship Id="rId9" Type="http://schemas.openxmlformats.org/officeDocument/2006/relationships/tags" Target="../tags/tag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10" Type="http://schemas.openxmlformats.org/officeDocument/2006/relationships/image" Target="../media/image25.wmf" /><Relationship Id="rId11" Type="http://schemas.openxmlformats.org/officeDocument/2006/relationships/oleObject" Target="../embeddings/oleObject20.bin" TargetMode="Internal" /><Relationship Id="rId12" Type="http://schemas.openxmlformats.org/officeDocument/2006/relationships/image" Target="../media/image26.wmf" /><Relationship Id="rId13" Type="http://schemas.openxmlformats.org/officeDocument/2006/relationships/tags" Target="../tags/tag4.xml" /><Relationship Id="rId14" Type="http://schemas.openxmlformats.org/officeDocument/2006/relationships/vmlDrawing" Target="../drawings/vmlDrawing5.vml" /><Relationship Id="rId2" Type="http://schemas.openxmlformats.org/officeDocument/2006/relationships/notesSlide" Target="../notesSlides/notesSlide5.xml" /><Relationship Id="rId3" Type="http://schemas.openxmlformats.org/officeDocument/2006/relationships/oleObject" Target="../embeddings/oleObject16.bin" TargetMode="Internal" /><Relationship Id="rId4" Type="http://schemas.openxmlformats.org/officeDocument/2006/relationships/image" Target="../media/image20.wmf" /><Relationship Id="rId5" Type="http://schemas.openxmlformats.org/officeDocument/2006/relationships/oleObject" Target="../embeddings/oleObject17.bin" TargetMode="Internal" /><Relationship Id="rId6" Type="http://schemas.openxmlformats.org/officeDocument/2006/relationships/image" Target="../media/image23.wmf" /><Relationship Id="rId7" Type="http://schemas.openxmlformats.org/officeDocument/2006/relationships/oleObject" Target="../embeddings/oleObject18.bin" TargetMode="Internal" /><Relationship Id="rId8" Type="http://schemas.openxmlformats.org/officeDocument/2006/relationships/image" Target="../media/image24.wmf" /><Relationship Id="rId9" Type="http://schemas.openxmlformats.org/officeDocument/2006/relationships/oleObject" Target="../embeddings/oleObject19.bin" TargetMode="In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10" Type="http://schemas.openxmlformats.org/officeDocument/2006/relationships/image" Target="../media/image29.wmf" /><Relationship Id="rId11" Type="http://schemas.openxmlformats.org/officeDocument/2006/relationships/oleObject" Target="../embeddings/oleObject25.bin" TargetMode="Internal" /><Relationship Id="rId12" Type="http://schemas.openxmlformats.org/officeDocument/2006/relationships/image" Target="../media/image30.wmf" /><Relationship Id="rId13" Type="http://schemas.openxmlformats.org/officeDocument/2006/relationships/oleObject" Target="../embeddings/oleObject26.bin" TargetMode="Internal" /><Relationship Id="rId14" Type="http://schemas.openxmlformats.org/officeDocument/2006/relationships/image" Target="../media/image31.wmf" /><Relationship Id="rId15" Type="http://schemas.openxmlformats.org/officeDocument/2006/relationships/tags" Target="../tags/tag6.xml" /><Relationship Id="rId16" Type="http://schemas.openxmlformats.org/officeDocument/2006/relationships/vmlDrawing" Target="../drawings/vmlDrawing6.vml" /><Relationship Id="rId2" Type="http://schemas.openxmlformats.org/officeDocument/2006/relationships/notesSlide" Target="../notesSlides/notesSlide7.xml" /><Relationship Id="rId3" Type="http://schemas.openxmlformats.org/officeDocument/2006/relationships/oleObject" Target="../embeddings/oleObject21.bin" TargetMode="Internal" /><Relationship Id="rId4" Type="http://schemas.openxmlformats.org/officeDocument/2006/relationships/image" Target="../media/image27.wmf" /><Relationship Id="rId5" Type="http://schemas.openxmlformats.org/officeDocument/2006/relationships/oleObject" Target="../embeddings/oleObject22.bin" TargetMode="Internal" /><Relationship Id="rId6" Type="http://schemas.openxmlformats.org/officeDocument/2006/relationships/image" Target="../media/image20.wmf" /><Relationship Id="rId7" Type="http://schemas.openxmlformats.org/officeDocument/2006/relationships/oleObject" Target="../embeddings/oleObject23.bin" TargetMode="Internal" /><Relationship Id="rId8" Type="http://schemas.openxmlformats.org/officeDocument/2006/relationships/image" Target="../media/image28.wmf" /><Relationship Id="rId9" Type="http://schemas.openxmlformats.org/officeDocument/2006/relationships/oleObject" Target="../embeddings/oleObject24.bin" TargetMode="In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10" Type="http://schemas.openxmlformats.org/officeDocument/2006/relationships/oleObject" Target="../embeddings/oleObject30.bin" TargetMode="Internal" /><Relationship Id="rId11" Type="http://schemas.openxmlformats.org/officeDocument/2006/relationships/image" Target="../media/image36.wmf" /><Relationship Id="rId12" Type="http://schemas.openxmlformats.org/officeDocument/2006/relationships/tags" Target="../tags/tag7.xml" /><Relationship Id="rId13" Type="http://schemas.openxmlformats.org/officeDocument/2006/relationships/vmlDrawing" Target="../drawings/vmlDrawing7.vml" /><Relationship Id="rId2" Type="http://schemas.openxmlformats.org/officeDocument/2006/relationships/notesSlide" Target="../notesSlides/notesSlide8.xml" /><Relationship Id="rId3" Type="http://schemas.openxmlformats.org/officeDocument/2006/relationships/oleObject" Target="../embeddings/oleObject27.bin" TargetMode="Internal" /><Relationship Id="rId4" Type="http://schemas.openxmlformats.org/officeDocument/2006/relationships/image" Target="../media/image32.wmf" /><Relationship Id="rId5" Type="http://schemas.openxmlformats.org/officeDocument/2006/relationships/oleObject" Target="../embeddings/oleObject28.bin" TargetMode="Internal" /><Relationship Id="rId6" Type="http://schemas.openxmlformats.org/officeDocument/2006/relationships/image" Target="../media/image33.wmf" /><Relationship Id="rId7" Type="http://schemas.openxmlformats.org/officeDocument/2006/relationships/image" Target="../media/image34.png" /><Relationship Id="rId8" Type="http://schemas.openxmlformats.org/officeDocument/2006/relationships/oleObject" Target="../embeddings/oleObject29.bin" TargetMode="Internal" /><Relationship Id="rId9" Type="http://schemas.openxmlformats.org/officeDocument/2006/relationships/image" Target="../media/image35.wmf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06002503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rcRect l="27520"/>
          <a:stretch>
            <a:fillRect/>
          </a:stretch>
        </p:blipFill>
        <p:spPr>
          <a:xfrm>
            <a:off x="97275" y="0"/>
            <a:ext cx="6498078" cy="6726530"/>
          </a:xfrm>
          <a:prstGeom prst="rect">
            <a:avLst/>
          </a:prstGeom>
        </p:spPr>
      </p:pic>
      <p:sp>
        <p:nvSpPr>
          <p:cNvPr id="4" name="文本框 3"/>
          <p:cNvSpPr txBox="1"/>
          <p:nvPr/>
        </p:nvSpPr>
        <p:spPr>
          <a:xfrm>
            <a:off x="6761625" y="155228"/>
            <a:ext cx="4805463" cy="420467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zh-CN" altLang="en-US" sz="24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良渚遗址位于浙江省杭州市余杭区良渚和瓶窑镇，</a:t>
            </a:r>
            <a:r>
              <a:rPr lang="en-US" altLang="zh-CN" sz="24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1936</a:t>
            </a:r>
            <a:r>
              <a:rPr lang="zh-CN" altLang="en-US" sz="24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年首次发现</a:t>
            </a:r>
            <a:r>
              <a:rPr lang="en-US" altLang="zh-CN" sz="24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. </a:t>
            </a:r>
            <a:r>
              <a:rPr lang="zh-CN" altLang="en-US" sz="24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这里的巨型城址，面积近</a:t>
            </a:r>
            <a:r>
              <a:rPr lang="en-US" altLang="zh-CN" sz="24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360</a:t>
            </a:r>
            <a:r>
              <a:rPr lang="zh-CN" altLang="en-US" sz="24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万平方米，包括古城、水坝和多处高等级建筑</a:t>
            </a:r>
            <a:r>
              <a:rPr lang="en-US" altLang="zh-CN" sz="24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. </a:t>
            </a:r>
            <a:r>
              <a:rPr lang="zh-CN" altLang="en-US" sz="24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考古学家利用遗址中遗存的碳</a:t>
            </a:r>
            <a:r>
              <a:rPr lang="en-US" altLang="zh-CN" sz="24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14</a:t>
            </a:r>
            <a:r>
              <a:rPr lang="zh-CN" altLang="en-US" sz="24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的残留量测定，</a:t>
            </a:r>
            <a:r>
              <a:rPr lang="zh-CN" altLang="en-US" sz="24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古城存在的时期为</a:t>
            </a:r>
            <a:r>
              <a:rPr lang="zh-CN" altLang="en-US" sz="24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highlight>
                  <a:srgbClr val="FFFF00"/>
                </a:highlight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公元前</a:t>
            </a:r>
            <a:r>
              <a:rPr lang="en-US" altLang="zh-CN" sz="24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highlight>
                  <a:srgbClr val="FFFF00"/>
                </a:highlight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3300</a:t>
            </a:r>
            <a:r>
              <a:rPr lang="zh-CN" altLang="en-US" sz="24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highlight>
                  <a:srgbClr val="FFFF00"/>
                </a:highlight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年</a:t>
            </a:r>
            <a:r>
              <a:rPr lang="en-US" altLang="zh-CN" sz="24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highlight>
                  <a:srgbClr val="FFFF00"/>
                </a:highlight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~2500</a:t>
            </a:r>
            <a:r>
              <a:rPr lang="zh-CN" altLang="en-US" sz="24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highlight>
                  <a:srgbClr val="FFFF00"/>
                </a:highlight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年</a:t>
            </a:r>
            <a:r>
              <a:rPr lang="zh-CN" altLang="en-US" sz="24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，</a:t>
            </a:r>
            <a:r>
              <a:rPr lang="zh-CN" altLang="en-US" sz="24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chemeClr val="accent6">
                    <a:lumMod val="50000"/>
                  </a:schemeClr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你知道考古学家测定遗址年代用的是什么数学知识吗？</a:t>
            </a:r>
            <a:endParaRPr lang="zh-CN" altLang="en-US" sz="2400" b="1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761625" y="5554318"/>
            <a:ext cx="5031307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指数函数在解决实际问题中有着广泛的应用</a:t>
            </a:r>
            <a:r>
              <a:rPr lang="en-US" altLang="zh-CN" sz="24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. </a:t>
            </a:r>
            <a:endParaRPr lang="zh-CN" altLang="en-US" sz="2400" b="1"/>
          </a:p>
        </p:txBody>
      </p:sp>
      <p:sp>
        <p:nvSpPr>
          <p:cNvPr id="7" name="文本框 6"/>
          <p:cNvSpPr txBox="1"/>
          <p:nvPr/>
        </p:nvSpPr>
        <p:spPr>
          <a:xfrm>
            <a:off x="8241384" y="4735722"/>
            <a:ext cx="609442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F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指数函数</a:t>
            </a:r>
            <a:r>
              <a:rPr lang="en-US" altLang="zh-CN" sz="28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 </a:t>
            </a:r>
            <a:endParaRPr lang="en-US" altLang="zh-CN" sz="2800" b="1"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solidFill>
                <a:srgbClr val="000000"/>
              </a:solidFill>
              <a:latin typeface="微软雅黑" panose="020b0503020204020204" pitchFamily="2" charset="-122"/>
              <a:ea typeface="微软雅黑" panose="020b0503020204020204" pitchFamily="2" charset="-122"/>
              <a:sym typeface="Wingdings" panose="0500000000000000000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2821966" y="2058005"/>
            <a:ext cx="6211958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4000" b="1" kern="10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2" charset="-122"/>
                <a:cs typeface="Times New Roman" panose="02020603050405020304" pitchFamily="18" charset="0"/>
              </a:rPr>
              <a:t>第</a:t>
            </a:r>
            <a:r>
              <a:rPr lang="en-US" altLang="zh-CN" sz="4000" b="1" kern="10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2" charset="-122"/>
                <a:cs typeface="Times New Roman" panose="02020603050405020304" pitchFamily="18" charset="0"/>
              </a:rPr>
              <a:t>4</a:t>
            </a:r>
            <a:r>
              <a:rPr lang="zh-CN" altLang="zh-CN" sz="4000" b="1" kern="10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2" charset="-122"/>
                <a:cs typeface="Times New Roman" panose="02020603050405020304" pitchFamily="18" charset="0"/>
              </a:rPr>
              <a:t>章</a:t>
            </a:r>
            <a:r>
              <a:rPr lang="en-US" altLang="zh-CN" sz="4000" b="1" kern="10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2" charset="-122"/>
                <a:cs typeface="Times New Roman" panose="02020603050405020304" pitchFamily="18" charset="0"/>
              </a:rPr>
              <a:t> </a:t>
            </a:r>
            <a:r>
              <a:rPr lang="zh-CN" altLang="en-US" sz="4000" b="1" kern="10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2" charset="-122"/>
                <a:cs typeface="Times New Roman" panose="02020603050405020304" pitchFamily="18" charset="0"/>
              </a:rPr>
              <a:t>指数函数与对数函数</a:t>
            </a:r>
            <a:endParaRPr lang="zh-CN" altLang="zh-CN" sz="1600" kern="100">
              <a:solidFill>
                <a:srgbClr val="002060"/>
              </a:solidFill>
              <a:effectLst/>
              <a:latin typeface="Times New Roman" panose="02020603050405020304" pitchFamily="18" charset="0"/>
              <a:ea typeface="微软雅黑" panose="020b0503020204020204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4838014" y="2692899"/>
            <a:ext cx="1915909" cy="8250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</a:pPr>
            <a:r>
              <a:rPr lang="en-US" altLang="zh-CN" sz="3600" b="1" kern="10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2" charset="-122"/>
                <a:cs typeface="Times New Roman" panose="02020603050405020304" pitchFamily="18" charset="0"/>
              </a:rPr>
              <a:t>4.1  </a:t>
            </a:r>
            <a:r>
              <a:rPr lang="zh-CN" altLang="en-US" sz="3600" b="1" kern="10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2" charset="-122"/>
                <a:cs typeface="Times New Roman" panose="02020603050405020304" pitchFamily="18" charset="0"/>
              </a:rPr>
              <a:t>指数</a:t>
            </a:r>
            <a:endParaRPr lang="zh-CN" altLang="zh-CN" sz="2400" kern="100">
              <a:solidFill>
                <a:srgbClr val="002060"/>
              </a:solidFill>
              <a:effectLst/>
              <a:latin typeface="Times New Roman" panose="02020603050405020304" pitchFamily="18" charset="0"/>
              <a:ea typeface="微软雅黑" panose="020b0503020204020204" pitchFamily="2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371704" y="3445005"/>
            <a:ext cx="5131533" cy="743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Aft>
                <a:spcPct val="0"/>
              </a:spcAft>
            </a:pPr>
            <a:r>
              <a:rPr lang="en-US" altLang="zh-CN" sz="3200" b="1" kern="10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2" charset="-122"/>
                <a:cs typeface="Times New Roman" panose="02020603050405020304" pitchFamily="18" charset="0"/>
              </a:rPr>
              <a:t>4.1.1  </a:t>
            </a:r>
            <a:r>
              <a:rPr lang="en-US" altLang="zh-CN" sz="3200" b="1" i="1" kern="10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2" charset="-122"/>
                <a:cs typeface="Times New Roman" panose="02020603050405020304" pitchFamily="18" charset="0"/>
              </a:rPr>
              <a:t>n</a:t>
            </a:r>
            <a:r>
              <a:rPr lang="zh-CN" altLang="en-US" sz="3200" b="1" kern="100">
                <a:solidFill>
                  <a:srgbClr val="002060"/>
                </a:solidFill>
                <a:latin typeface="Times New Roman" panose="02020603050405020304" pitchFamily="18" charset="0"/>
                <a:ea typeface="微软雅黑" panose="020b0503020204020204" pitchFamily="2" charset="-122"/>
                <a:cs typeface="Times New Roman" panose="02020603050405020304" pitchFamily="18" charset="0"/>
              </a:rPr>
              <a:t>次方根与分数指数幂</a:t>
            </a:r>
            <a:endParaRPr lang="zh-CN" altLang="zh-CN" sz="2000" kern="100">
              <a:solidFill>
                <a:srgbClr val="002060"/>
              </a:solidFill>
              <a:effectLst/>
              <a:latin typeface="Times New Roman" panose="02020603050405020304" pitchFamily="18" charset="0"/>
              <a:ea typeface="微软雅黑" panose="020b0503020204020204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</p:nvPr>
        </p:nvSpPr>
        <p:spPr>
          <a:xfrm>
            <a:off x="431800" y="1372211"/>
            <a:ext cx="10852085" cy="302833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altLang="zh-CN">
                <a:effectLst/>
              </a:rPr>
              <a:t>1.</a:t>
            </a:r>
            <a:r>
              <a:rPr lang="zh-CN" altLang="zh-CN">
                <a:effectLst/>
              </a:rPr>
              <a:t>理解</a:t>
            </a:r>
            <a:r>
              <a:rPr lang="en-US" altLang="zh-CN">
                <a:effectLst/>
              </a:rPr>
              <a:t>n</a:t>
            </a:r>
            <a:r>
              <a:rPr lang="zh-CN" altLang="zh-CN">
                <a:effectLst/>
              </a:rPr>
              <a:t>次方根、根式的概念</a:t>
            </a:r>
            <a:r>
              <a:rPr lang="en-US" altLang="zh-CN">
                <a:effectLst/>
              </a:rPr>
              <a:t>.</a:t>
            </a:r>
            <a:endParaRPr lang="zh-CN" altLang="zh-CN">
              <a:effectLst/>
            </a:endParaRPr>
          </a:p>
          <a:p>
            <a:pPr>
              <a:lnSpc>
                <a:spcPct val="150000"/>
              </a:lnSpc>
            </a:pPr>
            <a:r>
              <a:rPr lang="en-US" altLang="zh-CN">
                <a:effectLst/>
              </a:rPr>
              <a:t>2.</a:t>
            </a:r>
            <a:r>
              <a:rPr lang="zh-CN" altLang="zh-CN">
                <a:effectLst/>
              </a:rPr>
              <a:t>能正确运用根式的性质化简或求值</a:t>
            </a:r>
            <a:r>
              <a:rPr lang="en-US" altLang="zh-CN">
                <a:effectLst/>
              </a:rPr>
              <a:t>,</a:t>
            </a:r>
            <a:r>
              <a:rPr lang="zh-CN" altLang="zh-CN">
                <a:effectLst/>
              </a:rPr>
              <a:t>能进行根式与分数指数幂之间的相互转化</a:t>
            </a:r>
            <a:r>
              <a:rPr lang="en-US" altLang="zh-CN">
                <a:effectLst/>
              </a:rPr>
              <a:t>.</a:t>
            </a:r>
            <a:endParaRPr lang="zh-CN" altLang="zh-CN">
              <a:effectLst/>
            </a:endParaRPr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60656" y="1153178"/>
            <a:ext cx="11747500" cy="637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zh-CN" sz="28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初中已经学过整数指数幂</a:t>
            </a:r>
            <a:r>
              <a:rPr sz="2800" b="1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．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1742440" y="3060065"/>
            <a:ext cx="760095" cy="728980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圆角矩形 14"/>
          <p:cNvSpPr/>
          <p:nvPr/>
        </p:nvSpPr>
        <p:spPr>
          <a:xfrm>
            <a:off x="887095" y="3554730"/>
            <a:ext cx="839470" cy="870585"/>
          </a:xfrm>
          <a:prstGeom prst="roundRect">
            <a:avLst/>
          </a:prstGeom>
          <a:solidFill>
            <a:srgbClr val="08E8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0" name="对象 9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704215" y="2726055"/>
          <a:ext cx="1958340" cy="190246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3" imgW="177165" imgH="203200" progId="Equation.KSEE3">
                  <p:embed/>
                </p:oleObj>
              </mc:Choice>
              <mc:Fallback>
                <p:oleObj r:id="rId3" imgW="177165" imgH="2032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704215" y="2726055"/>
                        <a:ext cx="1958340" cy="1902460"/>
                      </a:xfrm>
                      <a:prstGeom prst="rect">
                        <a:avLst/>
                      </a:prstGeom>
                      <a:solidFill>
                        <a:schemeClr val="accent5">
                          <a:alpha val="73000"/>
                        </a:schemeClr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直接连接符 7177"/>
          <p:cNvSpPr/>
          <p:nvPr/>
        </p:nvSpPr>
        <p:spPr>
          <a:xfrm rot="5400000" flipH="1" flipV="1">
            <a:off x="2957092" y="3506367"/>
            <a:ext cx="0" cy="900000"/>
          </a:xfrm>
          <a:prstGeom prst="line">
            <a:avLst/>
          </a:prstGeom>
          <a:ln w="66675" cap="flat" cmpd="sng">
            <a:solidFill>
              <a:schemeClr val="accent5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文本框 8"/>
          <p:cNvSpPr txBox="1"/>
          <p:nvPr/>
        </p:nvSpPr>
        <p:spPr>
          <a:xfrm>
            <a:off x="3392170" y="3542030"/>
            <a:ext cx="69659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幂</a:t>
            </a:r>
            <a:endParaRPr lang="zh-CN" altLang="en-US" sz="4800" b="1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3" name="直接连接符 7177"/>
          <p:cNvSpPr/>
          <p:nvPr/>
        </p:nvSpPr>
        <p:spPr>
          <a:xfrm rot="5400000" flipH="1" flipV="1">
            <a:off x="2523490" y="2556510"/>
            <a:ext cx="476885" cy="845820"/>
          </a:xfrm>
          <a:prstGeom prst="line">
            <a:avLst/>
          </a:prstGeom>
          <a:ln w="57150" cap="flat" cmpd="sng">
            <a:solidFill>
              <a:srgbClr val="864E83"/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文本框 13"/>
          <p:cNvSpPr txBox="1"/>
          <p:nvPr/>
        </p:nvSpPr>
        <p:spPr>
          <a:xfrm>
            <a:off x="3185160" y="2321560"/>
            <a:ext cx="147129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97579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指数</a:t>
            </a:r>
            <a:endParaRPr lang="zh-CN" altLang="en-US" sz="4800" b="1">
              <a:solidFill>
                <a:srgbClr val="97579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cxnSp>
        <p:nvCxnSpPr>
          <p:cNvPr id="17" name="直接箭头连接符 16"/>
          <p:cNvCxnSpPr/>
          <p:nvPr/>
        </p:nvCxnSpPr>
        <p:spPr>
          <a:xfrm flipH="1">
            <a:off x="1306830" y="4295775"/>
            <a:ext cx="0" cy="1092835"/>
          </a:xfrm>
          <a:prstGeom prst="straightConnector1">
            <a:avLst/>
          </a:prstGeom>
          <a:ln w="666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文本框 17"/>
          <p:cNvSpPr txBox="1"/>
          <p:nvPr/>
        </p:nvSpPr>
        <p:spPr>
          <a:xfrm>
            <a:off x="571500" y="5358130"/>
            <a:ext cx="147129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charset="-122"/>
                <a:ea typeface="黑体" panose="02010609060101010101" charset="-122"/>
              </a:rPr>
              <a:t>底数</a:t>
            </a:r>
            <a:endParaRPr lang="zh-CN" altLang="en-US" sz="4800" b="1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21" name="圆角矩形 20"/>
          <p:cNvSpPr/>
          <p:nvPr/>
        </p:nvSpPr>
        <p:spPr>
          <a:xfrm>
            <a:off x="3174682" y="5110478"/>
            <a:ext cx="5842635" cy="696595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读作</a:t>
            </a:r>
            <a:r>
              <a:rPr lang="en-US" altLang="zh-CN" sz="32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“</a:t>
            </a:r>
            <a:r>
              <a:rPr lang="en-US" altLang="zh-CN" sz="3200" b="1" i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a</a:t>
            </a:r>
            <a:r>
              <a:rPr lang="zh-CN" altLang="en-US" sz="32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的</a:t>
            </a:r>
            <a:r>
              <a:rPr lang="en-US" altLang="zh-CN" sz="3200" b="1" i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n</a:t>
            </a:r>
            <a:r>
              <a:rPr lang="zh-CN" altLang="en-US" sz="32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次方</a:t>
            </a:r>
            <a:r>
              <a:rPr lang="en-US" altLang="zh-CN" sz="32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”</a:t>
            </a:r>
            <a:r>
              <a:rPr lang="zh-CN" altLang="en-US" sz="32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或</a:t>
            </a:r>
            <a:r>
              <a:rPr lang="en-US" altLang="zh-CN" sz="32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“</a:t>
            </a:r>
            <a:r>
              <a:rPr lang="en-US" altLang="zh-CN" sz="3200" b="1" i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a</a:t>
            </a:r>
            <a:r>
              <a:rPr lang="zh-CN" altLang="en-US" sz="32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的</a:t>
            </a:r>
            <a:r>
              <a:rPr lang="en-US" altLang="zh-CN" sz="3200" b="1" i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n</a:t>
            </a:r>
            <a:r>
              <a:rPr lang="zh-CN" altLang="en-US" sz="32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次幂</a:t>
            </a:r>
            <a:r>
              <a:rPr lang="en-US" altLang="zh-CN" sz="32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”</a:t>
            </a:r>
            <a:endParaRPr lang="en-US" altLang="zh-CN" sz="32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2" name="直接连接符 7177"/>
          <p:cNvSpPr/>
          <p:nvPr/>
        </p:nvSpPr>
        <p:spPr>
          <a:xfrm rot="7500000" flipV="1">
            <a:off x="2641023" y="4406013"/>
            <a:ext cx="324606" cy="928608"/>
          </a:xfrm>
          <a:prstGeom prst="line">
            <a:avLst/>
          </a:prstGeom>
          <a:ln w="66675" cap="flat" cmpd="sng">
            <a:solidFill>
              <a:schemeClr val="accent5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triangl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矩形 22"/>
          <p:cNvSpPr/>
          <p:nvPr/>
        </p:nvSpPr>
        <p:spPr>
          <a:xfrm>
            <a:off x="5159376" y="3418363"/>
            <a:ext cx="6741970" cy="13157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</a:pPr>
            <a:r>
              <a:rPr lang="zh-CN" altLang="en-US" sz="28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求</a:t>
            </a:r>
            <a:r>
              <a:rPr lang="en-US" altLang="zh-CN" sz="2800" b="1" i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n</a:t>
            </a:r>
            <a:r>
              <a:rPr lang="zh-CN" altLang="en-US" sz="28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个相同因数的积的运算，叫做</a:t>
            </a:r>
            <a:r>
              <a:rPr lang="zh-CN" altLang="en-US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乘方</a:t>
            </a:r>
            <a:r>
              <a:rPr lang="zh-CN" altLang="en-US" sz="28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，乘方的结果叫做</a:t>
            </a:r>
            <a:r>
              <a:rPr lang="zh-CN" altLang="en-US" sz="2800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幂</a:t>
            </a:r>
            <a:r>
              <a:rPr lang="en-US" altLang="zh-CN" sz="2800" b="1">
                <a:solidFill>
                  <a:schemeClr val="bg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.</a:t>
            </a:r>
            <a:endParaRPr lang="en-US" altLang="zh-CN" sz="2800" b="1">
              <a:solidFill>
                <a:schemeClr val="bg1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61950" y="173990"/>
            <a:ext cx="1841500" cy="553581"/>
          </a:xfrm>
        </p:spPr>
        <p:txBody>
          <a:bodyPr/>
          <a:lstStyle/>
          <a:p>
            <a:r>
              <a:rPr lang="zh-CN" altLang="en-US"/>
              <a:t>复习引入</a:t>
            </a:r>
            <a:endParaRPr lang="zh-CN" altLang="en-US"/>
          </a:p>
        </p:txBody>
      </p:sp>
      <p:graphicFrame>
        <p:nvGraphicFramePr>
          <p:cNvPr id="5" name="对象 4"/>
          <p:cNvGraphicFramePr>
            <a:graphicFrameLocks noChangeAspect="1"/>
          </p:cNvGraphicFramePr>
          <p:nvPr/>
        </p:nvGraphicFramePr>
        <p:xfrm>
          <a:off x="6386299" y="1933924"/>
          <a:ext cx="3624967" cy="70726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Equation" r:id="rId5" imgW="21640800" imgH="4876800" progId="Equation.DSMT4">
                  <p:embed/>
                </p:oleObj>
              </mc:Choice>
              <mc:Fallback>
                <p:oleObj name="Equation" r:id="rId5" imgW="21640800" imgH="48768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6386299" y="1933924"/>
                        <a:ext cx="3624967" cy="707267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7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8" presetID="1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5" grpId="0"/>
      <p:bldP spid="9" grpId="0"/>
      <p:bldP spid="14" grpId="0"/>
      <p:bldP spid="18" grpId="0"/>
      <p:bldP spid="21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4" name="文本框 8196"/>
          <p:cNvSpPr txBox="1"/>
          <p:nvPr/>
        </p:nvSpPr>
        <p:spPr>
          <a:xfrm>
            <a:off x="295320" y="3123103"/>
            <a:ext cx="5129930" cy="5847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2" charset="-122"/>
              </a:rPr>
              <a:t>2.</a:t>
            </a:r>
            <a:r>
              <a:rPr lang="zh-CN" altLang="en-US" sz="32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2" charset="-122"/>
              </a:rPr>
              <a:t>整数指数幂的运算性质：</a:t>
            </a:r>
            <a:endParaRPr lang="zh-CN" altLang="en-US" sz="3200" b="1">
              <a:solidFill>
                <a:srgbClr val="C00000"/>
              </a:solidFill>
              <a:latin typeface="黑体" panose="02010609060101010101" charset="-122"/>
              <a:ea typeface="黑体" panose="02010609060101010101" charset="-122"/>
              <a:cs typeface="微软雅黑" panose="020b0503020204020204" pitchFamily="2" charset="-122"/>
            </a:endParaRPr>
          </a:p>
        </p:txBody>
      </p:sp>
      <p:graphicFrame>
        <p:nvGraphicFramePr>
          <p:cNvPr id="8198" name="对象 8197"/>
          <p:cNvGraphicFramePr>
            <a:graphicFrameLocks noGrp="1" noChangeAspect="1"/>
          </p:cNvGraphicFramePr>
          <p:nvPr/>
        </p:nvGraphicFramePr>
        <p:xfrm>
          <a:off x="2632437" y="5677035"/>
          <a:ext cx="2393815" cy="576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3" imgW="965200" imgH="228600" progId="Equation.3">
                  <p:embed/>
                </p:oleObj>
              </mc:Choice>
              <mc:Fallback>
                <p:oleObj r:id="rId3" imgW="9652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32437" y="5677035"/>
                        <a:ext cx="2393815" cy="576000"/>
                      </a:xfrm>
                      <a:prstGeom prst="rect">
                        <a:avLst/>
                      </a:prstGeom>
                      <a:noFill/>
                      <a:ln w="38100"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199" name="对象 8198"/>
          <p:cNvGraphicFramePr>
            <a:graphicFrameLocks noChangeAspect="1"/>
          </p:cNvGraphicFramePr>
          <p:nvPr/>
        </p:nvGraphicFramePr>
        <p:xfrm>
          <a:off x="2580005" y="4858658"/>
          <a:ext cx="3526155" cy="64071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5" imgW="1257300" imgH="228600" progId="Equation.3">
                  <p:embed/>
                </p:oleObj>
              </mc:Choice>
              <mc:Fallback>
                <p:oleObj r:id="rId5" imgW="12573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580005" y="4858658"/>
                        <a:ext cx="3526155" cy="64071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对象 3"/>
          <p:cNvGraphicFramePr>
            <a:graphicFrameLocks noGrp="1" noChangeAspect="1"/>
          </p:cNvGraphicFramePr>
          <p:nvPr/>
        </p:nvGraphicFramePr>
        <p:xfrm>
          <a:off x="2642597" y="4112042"/>
          <a:ext cx="2407013" cy="5760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7" imgW="862965" imgH="203200" progId="Equation.3">
                  <p:embed/>
                </p:oleObj>
              </mc:Choice>
              <mc:Fallback>
                <p:oleObj r:id="rId7" imgW="862965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642597" y="4112042"/>
                        <a:ext cx="2407013" cy="576000"/>
                      </a:xfrm>
                      <a:prstGeom prst="rect">
                        <a:avLst/>
                      </a:prstGeom>
                      <a:noFill/>
                      <a:ln w="38100"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9" name="对象 6148"/>
          <p:cNvGraphicFramePr>
            <a:graphicFrameLocks noChangeAspect="1"/>
          </p:cNvGraphicFramePr>
          <p:nvPr/>
        </p:nvGraphicFramePr>
        <p:xfrm>
          <a:off x="4769364" y="1989085"/>
          <a:ext cx="2432050" cy="6438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9" imgW="862965" imgH="228600" progId="Equation.3">
                  <p:embed/>
                </p:oleObj>
              </mc:Choice>
              <mc:Fallback>
                <p:oleObj r:id="rId9" imgW="862965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4769364" y="1989085"/>
                        <a:ext cx="2432050" cy="64389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50" name="对象 6149"/>
          <p:cNvGraphicFramePr>
            <a:graphicFrameLocks noChangeAspect="1"/>
          </p:cNvGraphicFramePr>
          <p:nvPr/>
        </p:nvGraphicFramePr>
        <p:xfrm>
          <a:off x="8457383" y="1788742"/>
          <a:ext cx="2824480" cy="105815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11" imgW="1066800" imgH="393700" progId="Equation.3">
                  <p:embed/>
                </p:oleObj>
              </mc:Choice>
              <mc:Fallback>
                <p:oleObj r:id="rId11" imgW="1066800" imgH="3937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8457383" y="1788742"/>
                        <a:ext cx="2824480" cy="105815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148" name="对象 6147"/>
          <p:cNvGraphicFramePr>
            <a:graphicFrameLocks noChangeAspect="1"/>
          </p:cNvGraphicFramePr>
          <p:nvPr/>
        </p:nvGraphicFramePr>
        <p:xfrm>
          <a:off x="511175" y="1954639"/>
          <a:ext cx="3384550" cy="63246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13" imgW="939800" imgH="203200" progId="Equation.3">
                  <p:embed/>
                </p:oleObj>
              </mc:Choice>
              <mc:Fallback>
                <p:oleObj r:id="rId13" imgW="939800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"/>
                      <a:stretch>
                        <a:fillRect/>
                      </a:stretch>
                    </p:blipFill>
                    <p:spPr>
                      <a:xfrm>
                        <a:off x="511175" y="1954639"/>
                        <a:ext cx="3384550" cy="63246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文本框 8196"/>
          <p:cNvSpPr txBox="1"/>
          <p:nvPr/>
        </p:nvSpPr>
        <p:spPr>
          <a:xfrm>
            <a:off x="361950" y="1073392"/>
            <a:ext cx="3070071" cy="58477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2" charset="-122"/>
              </a:rPr>
              <a:t>1.</a:t>
            </a:r>
            <a:r>
              <a:rPr lang="zh-CN" altLang="en-US" sz="32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  <a:cs typeface="微软雅黑" panose="020b0503020204020204" pitchFamily="2" charset="-122"/>
              </a:rPr>
              <a:t>整数指数幂：</a:t>
            </a:r>
            <a:endParaRPr lang="zh-CN" altLang="en-US" sz="3200" b="1">
              <a:solidFill>
                <a:srgbClr val="C00000"/>
              </a:solidFill>
              <a:latin typeface="黑体" panose="02010609060101010101" charset="-122"/>
              <a:ea typeface="黑体" panose="02010609060101010101" charset="-122"/>
              <a:cs typeface="微软雅黑" panose="020b0503020204020204" pitchFamily="2" charset="-122"/>
            </a:endParaRPr>
          </a:p>
        </p:txBody>
      </p:sp>
      <p:graphicFrame>
        <p:nvGraphicFramePr>
          <p:cNvPr id="16" name="对象 15"/>
          <p:cNvGraphicFramePr>
            <a:graphicFrameLocks noChangeAspect="1"/>
          </p:cNvGraphicFramePr>
          <p:nvPr/>
        </p:nvGraphicFramePr>
        <p:xfrm>
          <a:off x="5284349" y="3125470"/>
          <a:ext cx="1917065" cy="60706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15" imgW="723900" imgH="228600" progId="Equation.3">
                  <p:embed/>
                </p:oleObj>
              </mc:Choice>
              <mc:Fallback>
                <p:oleObj r:id="rId15" imgW="7239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5284349" y="3125470"/>
                        <a:ext cx="1917065" cy="60706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对象 19"/>
          <p:cNvGraphicFramePr>
            <a:graphicFrameLocks noChangeAspect="1"/>
          </p:cNvGraphicFramePr>
          <p:nvPr/>
        </p:nvGraphicFramePr>
        <p:xfrm>
          <a:off x="3289179" y="1073392"/>
          <a:ext cx="1480185" cy="60706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17" imgW="558800" imgH="228600" progId="Equation.3">
                  <p:embed/>
                </p:oleObj>
              </mc:Choice>
              <mc:Fallback>
                <p:oleObj r:id="rId17" imgW="558800" imgH="2286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8"/>
                      <a:stretch>
                        <a:fillRect/>
                      </a:stretch>
                    </p:blipFill>
                    <p:spPr>
                      <a:xfrm>
                        <a:off x="3289179" y="1073392"/>
                        <a:ext cx="1480185" cy="60706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文本占位符 11"/>
          <p:cNvSpPr>
            <a:spLocks noGrp="1"/>
          </p:cNvSpPr>
          <p:nvPr>
            <p:ph type="body" sz="quarter" idx="10"/>
          </p:nvPr>
        </p:nvSpPr>
        <p:spPr>
          <a:xfrm>
            <a:off x="361950" y="173990"/>
            <a:ext cx="1841500" cy="553581"/>
          </a:xfrm>
        </p:spPr>
        <p:txBody>
          <a:bodyPr/>
          <a:lstStyle/>
          <a:p>
            <a:r>
              <a:rPr lang="zh-CN" altLang="en-US"/>
              <a:t>复习引入</a:t>
            </a:r>
            <a:endParaRPr lang="zh-CN" altLang="en-US"/>
          </a:p>
        </p:txBody>
      </p:sp>
      <p:sp>
        <p:nvSpPr>
          <p:cNvPr id="13" name="文本框 12"/>
          <p:cNvSpPr txBox="1"/>
          <p:nvPr/>
        </p:nvSpPr>
        <p:spPr>
          <a:xfrm>
            <a:off x="491477" y="5672338"/>
            <a:ext cx="2181886" cy="580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2"/>
                </a:solidFill>
              </a:rPr>
              <a:t>积的乘方</a:t>
            </a:r>
            <a:endParaRPr lang="zh-CN" altLang="en-US" sz="2400" b="1">
              <a:solidFill>
                <a:schemeClr val="tx2"/>
              </a:solidFill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491477" y="4105085"/>
            <a:ext cx="2181886" cy="580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2"/>
                </a:solidFill>
              </a:rPr>
              <a:t>同底数幂乘法</a:t>
            </a:r>
            <a:endParaRPr lang="zh-CN" altLang="en-US" sz="2400" b="1">
              <a:solidFill>
                <a:schemeClr val="tx2"/>
              </a:solidFill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491477" y="4888712"/>
            <a:ext cx="2181886" cy="580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2"/>
                </a:solidFill>
              </a:rPr>
              <a:t>幂的乘方</a:t>
            </a:r>
            <a:endParaRPr lang="zh-CN" altLang="en-US" sz="2400" b="1">
              <a:solidFill>
                <a:schemeClr val="tx2"/>
              </a:solidFill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1308743" y="2678271"/>
            <a:ext cx="997557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206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整数指数幂                               零指数幂                                                  负指数幂 </a:t>
            </a:r>
            <a:endParaRPr lang="zh-CN" altLang="en-US" sz="2000" b="1">
              <a:solidFill>
                <a:srgbClr val="002060"/>
              </a:solidFill>
            </a:endParaRPr>
          </a:p>
        </p:txBody>
      </p:sp>
    </p:spTree>
    <p:custDataLst>
      <p:tags r:id="rId19"/>
    </p:custData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zh-CN" altLang="en-US"/>
              <a:t>复习引入</a:t>
            </a:r>
            <a:endParaRPr lang="zh-CN" altLang="en-US"/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/>
        </p:nvGraphicFramePr>
        <p:xfrm>
          <a:off x="3882714" y="2193195"/>
          <a:ext cx="4000133" cy="91868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r:id="rId3" imgW="1244600" imgH="316865" progId="Equation.DSMT4">
                  <p:embed/>
                </p:oleObj>
              </mc:Choice>
              <mc:Fallback>
                <p:oleObj r:id="rId3" imgW="1244600" imgH="316865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3882714" y="2193195"/>
                        <a:ext cx="4000133" cy="918681"/>
                      </a:xfrm>
                      <a:prstGeom prst="rect">
                        <a:avLst/>
                      </a:prstGeom>
                      <a:solidFill>
                        <a:schemeClr val="accent6">
                          <a:lumMod val="20000"/>
                          <a:lumOff val="80000"/>
                        </a:schemeClr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对象 5"/>
          <p:cNvGraphicFramePr>
            <a:graphicFrameLocks noChangeAspect="1"/>
          </p:cNvGraphicFramePr>
          <p:nvPr/>
        </p:nvGraphicFramePr>
        <p:xfrm>
          <a:off x="1361570" y="3802651"/>
          <a:ext cx="9696072" cy="89884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Equation" r:id="rId5" imgW="76504800" imgH="7620000" progId="Equation.DSMT4">
                  <p:embed/>
                </p:oleObj>
              </mc:Choice>
              <mc:Fallback>
                <p:oleObj name="Equation" r:id="rId5" imgW="76504800" imgH="76200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361570" y="3802651"/>
                        <a:ext cx="9696072" cy="89884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" name="文本框 5122"/>
          <p:cNvSpPr/>
          <p:nvPr/>
        </p:nvSpPr>
        <p:spPr>
          <a:xfrm>
            <a:off x="352032" y="1158819"/>
            <a:ext cx="9908373" cy="46166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400" b="1" i="0" u="none" kern="1200" baseline="0">
                <a:solidFill>
                  <a:srgbClr val="FF00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400" b="1" i="0" u="none" kern="1200" baseline="0">
                <a:solidFill>
                  <a:srgbClr val="FF00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400" b="1" i="0" u="none" kern="1200" baseline="0">
                <a:solidFill>
                  <a:srgbClr val="FF00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400" b="1" i="0" u="none" kern="1200" baseline="0">
                <a:solidFill>
                  <a:srgbClr val="FF00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2400" b="1" i="0" u="none" kern="1200" baseline="0">
                <a:solidFill>
                  <a:srgbClr val="FF006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学习幂</a:t>
            </a:r>
            <a:r>
              <a:rPr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函数时，我们把正方形场地的边长</a:t>
            </a:r>
            <a:r>
              <a:rPr lang="en-US" altLang="zh-CN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 c</a:t>
            </a:r>
            <a:r>
              <a:rPr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关于面积</a:t>
            </a:r>
            <a:r>
              <a:rPr lang="en-US" altLang="zh-CN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S</a:t>
            </a:r>
            <a:r>
              <a:rPr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的函数</a:t>
            </a:r>
            <a:r>
              <a:rPr lang="en-US" altLang="zh-CN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  </a:t>
            </a:r>
            <a:endParaRPr lang="en-US" altLang="zh-CN">
              <a:solidFill>
                <a:schemeClr val="tx1"/>
              </a:solidFill>
              <a:latin typeface="微软雅黑" panose="020b0503020204020204" pitchFamily="2" charset="-122"/>
              <a:ea typeface="微软雅黑" panose="020b0503020204020204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399097" y="661805"/>
            <a:ext cx="10191750" cy="113460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F60CE7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问题：</a:t>
            </a:r>
            <a:r>
              <a:rPr lang="zh-CN" altLang="en-US" sz="2400" b="1"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微软雅黑" panose="020b0503020204020204" pitchFamily="2" charset="-122"/>
                <a:ea typeface="微软雅黑" panose="020b0503020204020204" pitchFamily="2" charset="-122"/>
                <a:sym typeface="Wingdings" panose="05000000000000000000"/>
              </a:rPr>
              <a:t>初中阶段我们学过平方根、立方根的概念，你能回想出这些概念吗？能举例说明吗？</a:t>
            </a:r>
            <a:endParaRPr lang="zh-CN" altLang="en-US" sz="2400" b="1"/>
          </a:p>
        </p:txBody>
      </p:sp>
      <p:sp>
        <p:nvSpPr>
          <p:cNvPr id="13" name="文本框 12"/>
          <p:cNvSpPr txBox="1"/>
          <p:nvPr/>
        </p:nvSpPr>
        <p:spPr>
          <a:xfrm>
            <a:off x="399097" y="2615767"/>
            <a:ext cx="6833235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</a:pPr>
            <a:r>
              <a:rPr lang="zh-CN" altLang="en-US" sz="24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因为</a:t>
            </a:r>
            <a:r>
              <a:rPr lang="en-US" altLang="zh-CN" sz="24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(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±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</a:t>
            </a:r>
            <a:r>
              <a:rPr lang="en-US" altLang="zh-CN" sz="24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)</a:t>
            </a:r>
            <a:r>
              <a:rPr lang="en-US" altLang="zh-CN" sz="2400" b="1" baseline="30000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2 </a:t>
            </a:r>
            <a:r>
              <a:rPr lang="en-US" altLang="zh-CN" sz="24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=4</a:t>
            </a:r>
            <a:r>
              <a:rPr lang="zh-CN" altLang="en-US" sz="24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，所以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±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24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叫做</a:t>
            </a:r>
            <a:r>
              <a:rPr lang="en-US" altLang="zh-CN" sz="24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4</a:t>
            </a:r>
            <a:r>
              <a:rPr lang="zh-CN" altLang="en-US" sz="24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的平方根</a:t>
            </a:r>
            <a:r>
              <a:rPr lang="en-US" altLang="zh-CN" sz="24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;</a:t>
            </a:r>
            <a:endParaRPr lang="zh-CN" altLang="en-US" sz="2400" b="1">
              <a:solidFill>
                <a:srgbClr val="232526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399097" y="3266642"/>
            <a:ext cx="6542405" cy="461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spcBef>
                <a:spcPct val="0"/>
              </a:spcBef>
            </a:pPr>
            <a:r>
              <a:rPr lang="zh-CN" altLang="en-US" sz="24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因为</a:t>
            </a:r>
            <a:r>
              <a:rPr lang="en-US" altLang="zh-CN" sz="24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(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±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3</a:t>
            </a:r>
            <a:r>
              <a:rPr lang="en-US" altLang="zh-CN" sz="24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)</a:t>
            </a:r>
            <a:r>
              <a:rPr lang="en-US" altLang="zh-CN" sz="2400" b="1" baseline="30000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 </a:t>
            </a:r>
            <a:r>
              <a:rPr lang="en-US" altLang="zh-CN" sz="24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=9</a:t>
            </a:r>
            <a:r>
              <a:rPr lang="zh-CN" altLang="en-US" sz="24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，所以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±</a:t>
            </a:r>
            <a:r>
              <a:rPr lang="en-US" altLang="zh-CN" sz="24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3</a:t>
            </a:r>
            <a:r>
              <a:rPr lang="zh-CN" altLang="en-US" sz="24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叫做</a:t>
            </a:r>
            <a:r>
              <a:rPr lang="en-US" altLang="zh-CN" sz="24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9</a:t>
            </a:r>
            <a:r>
              <a:rPr lang="zh-CN" altLang="en-US" sz="24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的平方根；</a:t>
            </a:r>
            <a:endParaRPr lang="zh-CN" altLang="en-US" sz="2400" b="1">
              <a:solidFill>
                <a:srgbClr val="232526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453260" y="4733660"/>
            <a:ext cx="55626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</a:pPr>
            <a:r>
              <a:rPr lang="zh-CN" altLang="en-US" sz="28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因为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en-US" altLang="zh-CN" sz="2800" b="1" baseline="30000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3</a:t>
            </a:r>
            <a:r>
              <a:rPr lang="en-US" altLang="zh-CN" sz="28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=8</a:t>
            </a:r>
            <a:r>
              <a:rPr lang="zh-CN" altLang="en-US" sz="28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，所以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zh-CN" altLang="en-US" sz="28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叫做</a:t>
            </a:r>
            <a:r>
              <a:rPr lang="en-US" altLang="zh-CN" sz="28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8</a:t>
            </a:r>
            <a:r>
              <a:rPr lang="zh-CN" altLang="en-US" sz="28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的立方根；</a:t>
            </a:r>
            <a:endParaRPr lang="zh-CN" altLang="en-US" sz="2800" b="1">
              <a:solidFill>
                <a:srgbClr val="232526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453260" y="5347070"/>
            <a:ext cx="6669405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</a:pPr>
            <a:r>
              <a:rPr lang="zh-CN" altLang="en-US" sz="28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因为</a:t>
            </a:r>
            <a:r>
              <a:rPr lang="en-US" altLang="zh-CN" sz="28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(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-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2</a:t>
            </a:r>
            <a:r>
              <a:rPr lang="en-US" altLang="zh-CN" sz="28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)</a:t>
            </a:r>
            <a:r>
              <a:rPr lang="en-US" altLang="zh-CN" sz="2800" b="1" baseline="30000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3</a:t>
            </a:r>
            <a:r>
              <a:rPr lang="en-US" altLang="zh-CN" sz="28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=-8</a:t>
            </a:r>
            <a:r>
              <a:rPr lang="zh-CN" altLang="en-US" sz="28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，所以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-2</a:t>
            </a:r>
            <a:r>
              <a:rPr lang="zh-CN" altLang="en-US" sz="28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叫做</a:t>
            </a:r>
            <a:r>
              <a:rPr lang="en-US" altLang="zh-CN" sz="28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-8</a:t>
            </a:r>
            <a:r>
              <a:rPr lang="zh-CN" altLang="en-US" sz="2800" b="1">
                <a:solidFill>
                  <a:srgbClr val="232526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的立方根；</a:t>
            </a:r>
            <a:endParaRPr lang="zh-CN" altLang="en-US" sz="2800" b="1">
              <a:solidFill>
                <a:srgbClr val="232526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17" name="圆角矩形 15"/>
          <p:cNvSpPr/>
          <p:nvPr/>
        </p:nvSpPr>
        <p:spPr>
          <a:xfrm>
            <a:off x="481835" y="1917542"/>
            <a:ext cx="5442715" cy="6019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如果</a:t>
            </a:r>
            <a:r>
              <a:rPr lang="en-US" sz="2800" b="1" i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x</a:t>
            </a:r>
            <a:r>
              <a:rPr lang="en-US" altLang="zh-CN" sz="2800" b="1" baseline="30000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lang="en-US" altLang="zh-CN" sz="28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=</a:t>
            </a:r>
            <a:r>
              <a:rPr lang="en-US" altLang="zh-CN" sz="2800" b="1" i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a</a:t>
            </a:r>
            <a:r>
              <a:rPr lang="zh-CN" altLang="en-US" sz="28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，那么</a:t>
            </a:r>
            <a:r>
              <a:rPr lang="en-US" sz="2800" b="1" i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x</a:t>
            </a:r>
            <a:r>
              <a:rPr lang="zh-CN" altLang="en-US" sz="28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叫做</a:t>
            </a:r>
            <a:r>
              <a:rPr lang="en-US" altLang="zh-CN" sz="2800" b="1" i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a</a:t>
            </a:r>
            <a:r>
              <a:rPr lang="zh-CN" altLang="en-US" sz="28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的平方根；</a:t>
            </a:r>
            <a:endParaRPr lang="zh-CN" altLang="en-US" sz="28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18" name="圆角矩形 16"/>
          <p:cNvSpPr/>
          <p:nvPr/>
        </p:nvSpPr>
        <p:spPr>
          <a:xfrm>
            <a:off x="421892" y="3876146"/>
            <a:ext cx="5582982" cy="6298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如果</a:t>
            </a:r>
            <a:r>
              <a:rPr lang="en-US" sz="2800" b="1" i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x</a:t>
            </a:r>
            <a:r>
              <a:rPr lang="en-US" altLang="zh-CN" sz="2800" b="1" baseline="30000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3</a:t>
            </a:r>
            <a:r>
              <a:rPr lang="en-US" altLang="zh-CN" sz="28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=</a:t>
            </a:r>
            <a:r>
              <a:rPr lang="en-US" altLang="zh-CN" sz="2800" b="1" i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a</a:t>
            </a:r>
            <a:r>
              <a:rPr lang="zh-CN" altLang="en-US" sz="28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，那么</a:t>
            </a:r>
            <a:r>
              <a:rPr lang="en-US" sz="2800" b="1" i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x</a:t>
            </a:r>
            <a:r>
              <a:rPr lang="zh-CN" altLang="en-US" sz="28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叫做</a:t>
            </a:r>
            <a:r>
              <a:rPr lang="en-US" altLang="zh-CN" sz="2800" b="1" i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a</a:t>
            </a:r>
            <a:r>
              <a:rPr lang="zh-CN" altLang="en-US" sz="2800" b="1">
                <a:solidFill>
                  <a:schemeClr val="bg1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rPr>
              <a:t>的立方根；</a:t>
            </a:r>
            <a:endParaRPr lang="zh-CN" altLang="en-US" sz="2800" b="1">
              <a:solidFill>
                <a:schemeClr val="bg1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20" name="箭头: 右 19"/>
          <p:cNvSpPr/>
          <p:nvPr/>
        </p:nvSpPr>
        <p:spPr>
          <a:xfrm>
            <a:off x="6941502" y="2858029"/>
            <a:ext cx="1095375" cy="1438275"/>
          </a:xfrm>
          <a:prstGeom prst="rightArrow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文本框 24"/>
          <p:cNvSpPr txBox="1"/>
          <p:nvPr/>
        </p:nvSpPr>
        <p:spPr>
          <a:xfrm>
            <a:off x="8392049" y="2434256"/>
            <a:ext cx="3067136" cy="186204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1500" i="1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x</a:t>
            </a:r>
            <a:r>
              <a:rPr lang="en-US" altLang="zh-CN" sz="11500" i="1" baseline="30000" err="1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n</a:t>
            </a:r>
            <a:r>
              <a:rPr lang="en-US" altLang="zh-CN" sz="11500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=</a:t>
            </a:r>
            <a:r>
              <a:rPr lang="en-US" altLang="zh-CN" sz="11500" i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a</a:t>
            </a:r>
            <a:endParaRPr lang="zh-CN" altLang="en-US" sz="11500"/>
          </a:p>
        </p:txBody>
      </p:sp>
      <p:sp>
        <p:nvSpPr>
          <p:cNvPr id="28" name="文本占位符 2_1"/>
          <p:cNvSpPr txBox="1"/>
          <p:nvPr/>
        </p:nvSpPr>
        <p:spPr>
          <a:xfrm>
            <a:off x="146050" y="135438"/>
            <a:ext cx="1841500" cy="553581"/>
          </a:xfrm>
          <a:prstGeom prst="roundRect">
            <a:avLst>
              <a:gd name="adj" fmla="val 9943"/>
            </a:avLst>
          </a:prstGeom>
          <a:solidFill>
            <a:schemeClr val="bg1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itchFamily="34" charset="0"/>
              <a:buNone/>
              <a:defRPr lang="zh-CN" altLang="en-US" sz="2800" b="1" kern="1200" spc="300">
                <a:gradFill>
                  <a:gsLst>
                    <a:gs pos="0">
                      <a:schemeClr val="accent1">
                        <a:lumMod val="30000"/>
                      </a:schemeClr>
                    </a:gs>
                    <a:gs pos="100000">
                      <a:schemeClr val="accent1">
                        <a:lumMod val="30000"/>
                      </a:schemeClr>
                    </a:gs>
                  </a:gsLst>
                  <a:lin ang="5400000" scaled="1"/>
                </a:gra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探究新知</a:t>
            </a:r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3289955" y="2615767"/>
            <a:ext cx="499620" cy="46166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3289955" y="3236704"/>
            <a:ext cx="499620" cy="46166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2990814" y="4763812"/>
            <a:ext cx="212378" cy="46166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/>
        </p:nvSpPr>
        <p:spPr>
          <a:xfrm>
            <a:off x="3704734" y="5377222"/>
            <a:ext cx="360790" cy="46166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xit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xit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xit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20" grpId="0"/>
      <p:bldP spid="25" grpId="0"/>
      <p:bldP spid="2" grpId="0"/>
      <p:bldP spid="3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317500" y="2308225"/>
            <a:ext cx="11558905" cy="1943100"/>
            <a:chOff x="500" y="3865"/>
            <a:chExt cx="18203" cy="3060"/>
          </a:xfrm>
        </p:grpSpPr>
        <p:sp>
          <p:nvSpPr>
            <p:cNvPr id="3" name="文本框 11296"/>
            <p:cNvSpPr txBox="1"/>
            <p:nvPr/>
          </p:nvSpPr>
          <p:spPr>
            <a:xfrm>
              <a:off x="500" y="3865"/>
              <a:ext cx="18203" cy="3060"/>
            </a:xfrm>
            <a:prstGeom prst="rect">
              <a:avLst/>
            </a:prstGeom>
            <a:noFill/>
            <a:ln w="38100" cmpd="dbl">
              <a:solidFill>
                <a:srgbClr val="0070C0"/>
              </a:solidFill>
              <a:prstDash val="dash"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fontAlgn="auto">
                <a:lnSpc>
                  <a:spcPct val="130000"/>
                </a:lnSpc>
                <a:spcBef>
                  <a:spcPct val="0"/>
                </a:spcBef>
              </a:pPr>
              <a:r>
                <a:rPr lang="en-US" altLang="zh-CN" sz="3200" b="1" i="1">
                  <a:solidFill>
                    <a:srgbClr val="0070C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rPr>
                <a:t>   </a:t>
              </a:r>
              <a:r>
                <a:rPr lang="en-US" altLang="zh-CN" sz="3200" i="1">
                  <a:solidFill>
                    <a:schemeClr val="tx1"/>
                  </a:solidFill>
                  <a:effectLst/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rPr>
                <a:t> </a:t>
              </a:r>
              <a:r>
                <a:rPr lang="zh-CN" altLang="en-US" sz="2800">
                  <a:solidFill>
                    <a:schemeClr val="tx1"/>
                  </a:solidFill>
                  <a:effectLst/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rPr>
                <a:t>当</a:t>
              </a:r>
              <a:r>
                <a:rPr lang="en-US" altLang="zh-CN" sz="2800" i="1">
                  <a:solidFill>
                    <a:schemeClr val="tx1"/>
                  </a:solidFill>
                  <a:effectLst/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rPr>
                <a:t>n</a:t>
              </a:r>
              <a:r>
                <a:rPr lang="zh-CN" altLang="en-US" sz="2800">
                  <a:solidFill>
                    <a:schemeClr val="tx1"/>
                  </a:solidFill>
                  <a:effectLst/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rPr>
                <a:t>是</a:t>
              </a:r>
              <a:r>
                <a:rPr lang="zh-CN" altLang="en-US" sz="2800">
                  <a:solidFill>
                    <a:srgbClr val="0000FE"/>
                  </a:solidFill>
                  <a:effectLst/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rPr>
                <a:t>奇数</a:t>
              </a:r>
              <a:r>
                <a:rPr lang="zh-CN" altLang="en-US" sz="2800">
                  <a:solidFill>
                    <a:schemeClr val="tx1"/>
                  </a:solidFill>
                  <a:effectLst/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rPr>
                <a:t>时，正数的</a:t>
              </a:r>
              <a:r>
                <a:rPr lang="en-US" altLang="zh-CN" sz="2800" i="1">
                  <a:solidFill>
                    <a:schemeClr val="tx1"/>
                  </a:solidFill>
                  <a:effectLst/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rPr>
                <a:t>n</a:t>
              </a:r>
              <a:r>
                <a:rPr lang="zh-CN" altLang="en-US" sz="2800">
                  <a:solidFill>
                    <a:schemeClr val="tx1"/>
                  </a:solidFill>
                  <a:effectLst/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rPr>
                <a:t>次方根是一个正数，负数的</a:t>
              </a:r>
              <a:r>
                <a:rPr lang="en-US" altLang="zh-CN" sz="2800" i="1">
                  <a:solidFill>
                    <a:schemeClr val="tx1"/>
                  </a:solidFill>
                  <a:effectLst/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rPr>
                <a:t>n</a:t>
              </a:r>
              <a:r>
                <a:rPr lang="zh-CN" altLang="en-US" sz="2800">
                  <a:solidFill>
                    <a:schemeClr val="tx1"/>
                  </a:solidFill>
                  <a:effectLst/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rPr>
                <a:t>次方根是一个负数，</a:t>
              </a:r>
              <a:r>
                <a:rPr lang="en-US" altLang="zh-CN" sz="2800">
                  <a:solidFill>
                    <a:schemeClr val="tx1"/>
                  </a:solidFill>
                  <a:effectLst/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rPr>
                <a:t>0</a:t>
              </a:r>
              <a:r>
                <a:rPr lang="zh-CN" altLang="zh-CN" sz="2800">
                  <a:solidFill>
                    <a:schemeClr val="tx1"/>
                  </a:solidFill>
                  <a:effectLst/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rPr>
                <a:t>的</a:t>
              </a:r>
              <a:r>
                <a:rPr lang="en-US" altLang="zh-CN" sz="2800" i="1">
                  <a:solidFill>
                    <a:schemeClr val="tx1"/>
                  </a:solidFill>
                  <a:effectLst/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rPr>
                <a:t>n</a:t>
              </a:r>
              <a:r>
                <a:rPr lang="zh-CN" altLang="en-US" sz="2800">
                  <a:solidFill>
                    <a:schemeClr val="tx1"/>
                  </a:solidFill>
                  <a:effectLst/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rPr>
                <a:t>次方根</a:t>
              </a:r>
              <a:r>
                <a:rPr lang="zh-CN" altLang="zh-CN" sz="2800">
                  <a:solidFill>
                    <a:schemeClr val="tx1"/>
                  </a:solidFill>
                  <a:effectLst/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rPr>
                <a:t>为</a:t>
              </a:r>
              <a:r>
                <a:rPr lang="en-US" altLang="zh-CN" sz="2800">
                  <a:solidFill>
                    <a:schemeClr val="tx1"/>
                  </a:solidFill>
                  <a:effectLst/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rPr>
                <a:t>0</a:t>
              </a:r>
              <a:r>
                <a:rPr lang="zh-CN" altLang="en-US" sz="2800">
                  <a:solidFill>
                    <a:schemeClr val="tx1"/>
                  </a:solidFill>
                  <a:effectLst/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rPr>
                <a:t>，这时，</a:t>
              </a:r>
              <a:r>
                <a:rPr lang="en-US" altLang="zh-CN" sz="2800" i="1">
                  <a:solidFill>
                    <a:schemeClr val="tx1"/>
                  </a:solidFill>
                  <a:effectLst/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rPr>
                <a:t>a</a:t>
              </a:r>
              <a:r>
                <a:rPr lang="zh-CN" altLang="en-US" sz="2800">
                  <a:solidFill>
                    <a:schemeClr val="tx1"/>
                  </a:solidFill>
                  <a:effectLst/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rPr>
                <a:t>的</a:t>
              </a:r>
              <a:r>
                <a:rPr lang="en-US" altLang="zh-CN" sz="2800" i="1">
                  <a:solidFill>
                    <a:schemeClr val="tx1"/>
                  </a:solidFill>
                  <a:effectLst/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rPr>
                <a:t>n</a:t>
              </a:r>
              <a:r>
                <a:rPr lang="zh-CN" altLang="en-US" sz="2800">
                  <a:solidFill>
                    <a:schemeClr val="tx1"/>
                  </a:solidFill>
                  <a:effectLst/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rPr>
                <a:t>次方根用符号                     表示</a:t>
              </a:r>
              <a:r>
                <a:rPr sz="2800"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  <a:sym typeface="+mn-ea"/>
                </a:rPr>
                <a:t>．</a:t>
              </a:r>
              <a:endParaRPr lang="zh-CN" altLang="en-US" sz="28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endParaRPr>
            </a:p>
            <a:p>
              <a:pPr algn="l" fontAlgn="auto">
                <a:lnSpc>
                  <a:spcPct val="150000"/>
                </a:lnSpc>
                <a:spcBef>
                  <a:spcPct val="0"/>
                </a:spcBef>
              </a:pPr>
              <a:r>
                <a:rPr lang="zh-CN" altLang="en-US" sz="3200" b="1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rPr>
                <a:t>        </a:t>
              </a:r>
              <a:r>
                <a:rPr lang="zh-CN" altLang="en-US" sz="2800">
                  <a:effectLst/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  <a:sym typeface="+mn-ea"/>
                </a:rPr>
                <a:t>例如：</a:t>
              </a:r>
              <a:endParaRPr lang="en-US" altLang="zh-CN" sz="280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  <a:sym typeface="+mn-ea"/>
              </a:endParaRPr>
            </a:p>
          </p:txBody>
        </p:sp>
        <p:graphicFrame>
          <p:nvGraphicFramePr>
            <p:cNvPr id="6" name="对象 5">
              <a:hlinkClick action="ppaction://ole?verb=0"/>
            </p:cNvPr>
            <p:cNvGraphicFramePr>
              <a:graphicFrameLocks noChangeAspect="1"/>
            </p:cNvGraphicFramePr>
            <p:nvPr/>
          </p:nvGraphicFramePr>
          <p:xfrm>
            <a:off x="10908" y="4925"/>
            <a:ext cx="1014" cy="96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0" r:id="rId3" imgW="241300" imgH="228600" progId="Equation.KSEE3">
                    <p:embed/>
                  </p:oleObj>
                </mc:Choice>
                <mc:Fallback>
                  <p:oleObj r:id="rId3" imgW="241300" imgH="2286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10908" y="4925"/>
                          <a:ext cx="1014" cy="96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8" name="文本框 11296"/>
          <p:cNvSpPr txBox="1"/>
          <p:nvPr/>
        </p:nvSpPr>
        <p:spPr>
          <a:xfrm>
            <a:off x="301625" y="965835"/>
            <a:ext cx="11558905" cy="1152367"/>
          </a:xfrm>
          <a:prstGeom prst="rect">
            <a:avLst/>
          </a:prstGeom>
          <a:noFill/>
          <a:ln w="25400" cmpd="sng">
            <a:solidFill>
              <a:schemeClr val="accent1">
                <a:shade val="50000"/>
              </a:schemeClr>
            </a:solidFill>
            <a:prstDash val="dash"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</a:pPr>
            <a:r>
              <a:rPr lang="en-US" altLang="zh-CN" sz="2800" b="1" i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n</a:t>
            </a:r>
            <a:r>
              <a:rPr lang="zh-CN" altLang="en-US" sz="28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次方根定义</a:t>
            </a:r>
            <a:r>
              <a:rPr lang="en-US" altLang="zh-CN" sz="28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:</a:t>
            </a:r>
            <a:endParaRPr lang="zh-CN" altLang="en-US" sz="2800" b="1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algn="l" fontAlgn="auto">
              <a:lnSpc>
                <a:spcPct val="130000"/>
              </a:lnSpc>
              <a:spcBef>
                <a:spcPct val="0"/>
              </a:spcBef>
            </a:pP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    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一般地，如果</a:t>
            </a:r>
            <a:r>
              <a:rPr lang="en-US" altLang="zh-CN" sz="2800" i="1" err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x</a:t>
            </a:r>
            <a:r>
              <a:rPr lang="en-US" altLang="zh-CN" sz="2800" i="1" baseline="30000" err="1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=</a:t>
            </a:r>
            <a:r>
              <a:rPr lang="en-US" altLang="zh-CN" sz="2800" i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a</a:t>
            </a:r>
            <a:r>
              <a:rPr lang="zh-CN" altLang="en-US" sz="2800" i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，</a:t>
            </a:r>
            <a:r>
              <a:rPr lang="zh-CN" altLang="zh-CN" sz="28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则</a:t>
            </a:r>
            <a:r>
              <a:rPr lang="en-US" altLang="zh-CN" sz="2800" b="1" i="1" spc="300">
                <a:solidFill>
                  <a:srgbClr val="FF0000"/>
                </a:solidFill>
                <a:uFillTx/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x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叫做</a:t>
            </a:r>
            <a:r>
              <a:rPr lang="en-US" altLang="zh-CN" sz="2800" b="1" i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a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的</a:t>
            </a:r>
            <a:r>
              <a:rPr lang="en-US" altLang="zh-CN" sz="2800" b="1" i="1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n</a:t>
            </a:r>
            <a:r>
              <a:rPr lang="zh-CN" altLang="en-US" sz="28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次方根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，其中</a:t>
            </a:r>
            <a:r>
              <a:rPr lang="en-US" altLang="zh-CN" sz="2800" i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&gt;1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，且</a:t>
            </a:r>
            <a:r>
              <a:rPr lang="en-US" altLang="zh-CN" sz="2800" i="1" err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n</a:t>
            </a:r>
            <a:r>
              <a:rPr lang="en-US" altLang="zh-CN" sz="2800" err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∈</a:t>
            </a:r>
            <a:r>
              <a:rPr lang="en-US" altLang="zh-CN" sz="2800" i="1" err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N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*</a:t>
            </a:r>
            <a:r>
              <a:rPr sz="28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．</a:t>
            </a:r>
            <a:endParaRPr lang="en-US" altLang="zh-CN" sz="2800">
              <a:solidFill>
                <a:schemeClr val="tx1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9" name="燕尾形 8"/>
          <p:cNvSpPr/>
          <p:nvPr/>
        </p:nvSpPr>
        <p:spPr>
          <a:xfrm>
            <a:off x="3688080" y="177165"/>
            <a:ext cx="1955165" cy="431800"/>
          </a:xfrm>
          <a:prstGeom prst="chevro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奇次方根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graphicFrame>
        <p:nvGraphicFramePr>
          <p:cNvPr id="10" name="对象 9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2289175" y="3634105"/>
          <a:ext cx="5527675" cy="7461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Equation" r:id="rId5" imgW="49682400" imgH="6705600" progId="Equation.DSMT4">
                  <p:embed/>
                </p:oleObj>
              </mc:Choice>
              <mc:Fallback>
                <p:oleObj name="Equation" r:id="rId5" imgW="49682400" imgH="67056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289175" y="3634105"/>
                        <a:ext cx="5527675" cy="7461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对象 11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2289175" y="5142158"/>
          <a:ext cx="5277244" cy="104281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r:id="rId7" imgW="2044700" imgH="292100" progId="Equation.KSEE3">
                  <p:embed/>
                </p:oleObj>
              </mc:Choice>
              <mc:Fallback>
                <p:oleObj r:id="rId7" imgW="2044700" imgH="2921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289175" y="5142158"/>
                        <a:ext cx="5277244" cy="1042814"/>
                      </a:xfrm>
                      <a:prstGeom prst="rect">
                        <a:avLst/>
                      </a:prstGeom>
                      <a:solidFill>
                        <a:schemeClr val="accent6">
                          <a:lumMod val="20000"/>
                          <a:lumOff val="80000"/>
                        </a:schemeClr>
                      </a:solidFill>
                      <a:ln>
                        <a:solidFill>
                          <a:schemeClr val="accent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文本占位符 2_1"/>
          <p:cNvSpPr txBox="1"/>
          <p:nvPr/>
        </p:nvSpPr>
        <p:spPr>
          <a:xfrm>
            <a:off x="146050" y="135438"/>
            <a:ext cx="1841500" cy="553581"/>
          </a:xfrm>
          <a:prstGeom prst="roundRect">
            <a:avLst>
              <a:gd name="adj" fmla="val 9943"/>
            </a:avLst>
          </a:prstGeom>
          <a:solidFill>
            <a:schemeClr val="bg1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itchFamily="34" charset="0"/>
              <a:buNone/>
              <a:defRPr lang="zh-CN" altLang="en-US" sz="2800" b="1" kern="1200" spc="300">
                <a:gradFill>
                  <a:gsLst>
                    <a:gs pos="0">
                      <a:schemeClr val="accent1">
                        <a:lumMod val="30000"/>
                      </a:schemeClr>
                    </a:gs>
                    <a:gs pos="100000">
                      <a:schemeClr val="accent1">
                        <a:lumMod val="30000"/>
                      </a:schemeClr>
                    </a:gs>
                  </a:gsLst>
                  <a:lin ang="5400000" scaled="1"/>
                </a:gra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探究新知</a:t>
            </a:r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7696199" y="3043535"/>
            <a:ext cx="113347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highlight>
                  <a:srgbClr val="FFFF00"/>
                </a:highlight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(a</a:t>
            </a:r>
            <a:r>
              <a:rPr lang="en-US" altLang="zh-CN" sz="2400" b="1" err="1">
                <a:solidFill>
                  <a:schemeClr val="tx1"/>
                </a:solidFill>
                <a:highlight>
                  <a:srgbClr val="FFFF00"/>
                </a:highlight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∈R)</a:t>
            </a:r>
            <a:endParaRPr lang="zh-CN" altLang="en-US" sz="2400" b="1">
              <a:highlight>
                <a:srgbClr val="FFFF00"/>
              </a:highlight>
            </a:endParaRPr>
          </a:p>
        </p:txBody>
      </p:sp>
    </p:spTree>
    <p:custDataLst>
      <p:tags r:id="rId9"/>
    </p:custDataLst>
  </p:cSld>
  <p:clrMapOvr>
    <a:masterClrMapping/>
  </p:clrMapOvr>
  <mc:AlternateContent>
    <mc:Choice xmlns:p14="http://schemas.microsoft.com/office/powerpoint/2010/main" Requires="p14">
      <p:transition spd="slow" p14:dur="1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" name="组合 18"/>
          <p:cNvGrpSpPr/>
          <p:nvPr/>
        </p:nvGrpSpPr>
        <p:grpSpPr>
          <a:xfrm>
            <a:off x="316865" y="2557145"/>
            <a:ext cx="11558905" cy="1810385"/>
            <a:chOff x="500" y="6940"/>
            <a:chExt cx="18203" cy="2851"/>
          </a:xfrm>
        </p:grpSpPr>
        <p:grpSp>
          <p:nvGrpSpPr>
            <p:cNvPr id="16" name="组合 15"/>
            <p:cNvGrpSpPr/>
            <p:nvPr/>
          </p:nvGrpSpPr>
          <p:grpSpPr>
            <a:xfrm>
              <a:off x="500" y="6940"/>
              <a:ext cx="18203" cy="2823"/>
              <a:chOff x="500" y="6940"/>
              <a:chExt cx="18203" cy="2823"/>
            </a:xfrm>
          </p:grpSpPr>
          <p:grpSp>
            <p:nvGrpSpPr>
              <p:cNvPr id="10" name="组合 9"/>
              <p:cNvGrpSpPr/>
              <p:nvPr/>
            </p:nvGrpSpPr>
            <p:grpSpPr>
              <a:xfrm>
                <a:off x="500" y="6940"/>
                <a:ext cx="18203" cy="2823"/>
                <a:chOff x="499" y="5559"/>
                <a:chExt cx="18203" cy="2823"/>
              </a:xfrm>
            </p:grpSpPr>
            <p:sp>
              <p:nvSpPr>
                <p:cNvPr id="11" name="文本框 11296"/>
                <p:cNvSpPr txBox="1"/>
                <p:nvPr/>
              </p:nvSpPr>
              <p:spPr>
                <a:xfrm>
                  <a:off x="499" y="5559"/>
                  <a:ext cx="18203" cy="2823"/>
                </a:xfrm>
                <a:prstGeom prst="rect">
                  <a:avLst/>
                </a:prstGeom>
                <a:noFill/>
                <a:ln w="38100" cmpd="dbl">
                  <a:solidFill>
                    <a:srgbClr val="0070C0"/>
                  </a:solidFill>
                  <a:prstDash val="dash"/>
                </a:ln>
              </p:spPr>
              <p:txBody>
                <a:bodyPr wrap="square" anchor="t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l" fontAlgn="auto">
                    <a:lnSpc>
                      <a:spcPct val="130000"/>
                    </a:lnSpc>
                    <a:spcBef>
                      <a:spcPct val="0"/>
                    </a:spcBef>
                  </a:pPr>
                  <a:r>
                    <a:rPr lang="en-US" altLang="zh-CN" sz="3200" b="1" i="1">
                      <a:solidFill>
                        <a:srgbClr val="0070C0"/>
                      </a:solidFill>
                      <a:effectLst>
                        <a:outerShdw blurRad="38100" dist="38100" dir="2700000" algn="tl">
                          <a:srgbClr val="000000">
                            <a:alpha val="43137"/>
                          </a:srgbClr>
                        </a:outerShdw>
                      </a:effectLst>
                      <a:latin typeface="Times New Roman" panose="02020603050405020304" pitchFamily="18" charset="0"/>
                      <a:ea typeface="楷体" panose="02010609060101010101" charset="-122"/>
                      <a:cs typeface="Times New Roman" panose="02020603050405020304" pitchFamily="18" charset="0"/>
                      <a:sym typeface="+mn-ea"/>
                    </a:rPr>
                    <a:t> </a:t>
                  </a:r>
                  <a:r>
                    <a:rPr lang="zh-CN" altLang="en-US" sz="2800"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ea typeface="楷体" panose="02010609060101010101" charset="-122"/>
                      <a:cs typeface="Times New Roman" panose="02020603050405020304" pitchFamily="18" charset="0"/>
                      <a:sym typeface="+mn-ea"/>
                    </a:rPr>
                    <a:t>当</a:t>
                  </a:r>
                  <a:r>
                    <a:rPr lang="en-US" altLang="zh-CN" sz="2800" i="1"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ea typeface="楷体" panose="02010609060101010101" charset="-122"/>
                      <a:cs typeface="Times New Roman" panose="02020603050405020304" pitchFamily="18" charset="0"/>
                      <a:sym typeface="+mn-ea"/>
                    </a:rPr>
                    <a:t>n</a:t>
                  </a:r>
                  <a:r>
                    <a:rPr lang="zh-CN" altLang="en-US" sz="2800"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ea typeface="楷体" panose="02010609060101010101" charset="-122"/>
                      <a:cs typeface="Times New Roman" panose="02020603050405020304" pitchFamily="18" charset="0"/>
                      <a:sym typeface="+mn-ea"/>
                    </a:rPr>
                    <a:t>是</a:t>
                  </a:r>
                  <a:r>
                    <a:rPr lang="zh-CN" altLang="en-US" sz="2800">
                      <a:solidFill>
                        <a:srgbClr val="0000FE"/>
                      </a:solidFill>
                      <a:effectLst/>
                      <a:latin typeface="Times New Roman" panose="02020603050405020304" pitchFamily="18" charset="0"/>
                      <a:ea typeface="楷体" panose="02010609060101010101" charset="-122"/>
                      <a:cs typeface="Times New Roman" panose="02020603050405020304" pitchFamily="18" charset="0"/>
                      <a:sym typeface="+mn-ea"/>
                    </a:rPr>
                    <a:t>偶数</a:t>
                  </a:r>
                  <a:r>
                    <a:rPr lang="zh-CN" altLang="en-US" sz="2800"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ea typeface="楷体" panose="02010609060101010101" charset="-122"/>
                      <a:cs typeface="Times New Roman" panose="02020603050405020304" pitchFamily="18" charset="0"/>
                      <a:sym typeface="+mn-ea"/>
                    </a:rPr>
                    <a:t>时：</a:t>
                  </a:r>
                  <a:r>
                    <a:rPr lang="zh-CN" altLang="en-US" sz="2800" b="1">
                      <a:solidFill>
                        <a:srgbClr val="FF0000"/>
                      </a:solidFill>
                      <a:effectLst/>
                      <a:latin typeface="Times New Roman" panose="02020603050405020304" pitchFamily="18" charset="0"/>
                      <a:ea typeface="楷体" panose="02010609060101010101" charset="-122"/>
                      <a:cs typeface="Times New Roman" panose="02020603050405020304" pitchFamily="18" charset="0"/>
                      <a:sym typeface="+mn-ea"/>
                    </a:rPr>
                    <a:t>正数的</a:t>
                  </a:r>
                  <a:r>
                    <a:rPr lang="en-US" altLang="zh-CN" sz="2800" b="1" i="1">
                      <a:solidFill>
                        <a:srgbClr val="FF0000"/>
                      </a:solidFill>
                      <a:effectLst/>
                      <a:latin typeface="Times New Roman" panose="02020603050405020304" pitchFamily="18" charset="0"/>
                      <a:ea typeface="楷体" panose="02010609060101010101" charset="-122"/>
                      <a:cs typeface="Times New Roman" panose="02020603050405020304" pitchFamily="18" charset="0"/>
                      <a:sym typeface="+mn-ea"/>
                    </a:rPr>
                    <a:t>n</a:t>
                  </a:r>
                  <a:r>
                    <a:rPr lang="zh-CN" altLang="en-US" sz="2800" b="1">
                      <a:solidFill>
                        <a:srgbClr val="FF0000"/>
                      </a:solidFill>
                      <a:effectLst/>
                      <a:latin typeface="Times New Roman" panose="02020603050405020304" pitchFamily="18" charset="0"/>
                      <a:ea typeface="楷体" panose="02010609060101010101" charset="-122"/>
                      <a:cs typeface="Times New Roman" panose="02020603050405020304" pitchFamily="18" charset="0"/>
                      <a:sym typeface="+mn-ea"/>
                    </a:rPr>
                    <a:t>次方根是有两个，这两个数互为相反数</a:t>
                  </a:r>
                  <a:endParaRPr lang="en-US" altLang="zh-CN" sz="2800" b="1">
                    <a:solidFill>
                      <a:srgbClr val="FF0000"/>
                    </a:solidFill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endParaRPr>
                </a:p>
                <a:p>
                  <a:pPr algn="l" fontAlgn="auto">
                    <a:lnSpc>
                      <a:spcPct val="130000"/>
                    </a:lnSpc>
                    <a:spcBef>
                      <a:spcPct val="0"/>
                    </a:spcBef>
                  </a:pPr>
                  <a:r>
                    <a:rPr lang="zh-CN" altLang="en-US" sz="2800"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ea typeface="楷体" panose="02010609060101010101" charset="-122"/>
                      <a:cs typeface="Times New Roman" panose="02020603050405020304" pitchFamily="18" charset="0"/>
                      <a:sym typeface="+mn-ea"/>
                    </a:rPr>
                    <a:t>正数</a:t>
                  </a:r>
                  <a:r>
                    <a:rPr lang="en-US" altLang="zh-CN" sz="2800" i="1"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ea typeface="楷体" panose="02010609060101010101" charset="-122"/>
                      <a:cs typeface="Times New Roman" panose="02020603050405020304" pitchFamily="18" charset="0"/>
                      <a:sym typeface="+mn-ea"/>
                    </a:rPr>
                    <a:t>a</a:t>
                  </a:r>
                  <a:r>
                    <a:rPr lang="zh-CN" altLang="en-US" sz="2800"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ea typeface="楷体" panose="02010609060101010101" charset="-122"/>
                      <a:cs typeface="Times New Roman" panose="02020603050405020304" pitchFamily="18" charset="0"/>
                      <a:sym typeface="+mn-ea"/>
                    </a:rPr>
                    <a:t>的正的</a:t>
                  </a:r>
                  <a:r>
                    <a:rPr lang="en-US" altLang="zh-CN" sz="2800" i="1"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ea typeface="楷体" panose="02010609060101010101" charset="-122"/>
                      <a:cs typeface="Times New Roman" panose="02020603050405020304" pitchFamily="18" charset="0"/>
                      <a:sym typeface="+mn-ea"/>
                    </a:rPr>
                    <a:t>n</a:t>
                  </a:r>
                  <a:r>
                    <a:rPr lang="zh-CN" altLang="en-US" sz="2800"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ea typeface="楷体" panose="02010609060101010101" charset="-122"/>
                      <a:cs typeface="Times New Roman" panose="02020603050405020304" pitchFamily="18" charset="0"/>
                      <a:sym typeface="+mn-ea"/>
                    </a:rPr>
                    <a:t>次方根用符号      表示，负的</a:t>
                  </a:r>
                  <a:r>
                    <a:rPr lang="en-US" altLang="zh-CN" sz="2800" i="1"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ea typeface="楷体" panose="02010609060101010101" charset="-122"/>
                      <a:cs typeface="Times New Roman" panose="02020603050405020304" pitchFamily="18" charset="0"/>
                      <a:sym typeface="+mn-ea"/>
                    </a:rPr>
                    <a:t>n</a:t>
                  </a:r>
                  <a:r>
                    <a:rPr lang="zh-CN" altLang="en-US" sz="2800"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ea typeface="楷体" panose="02010609060101010101" charset="-122"/>
                      <a:cs typeface="Times New Roman" panose="02020603050405020304" pitchFamily="18" charset="0"/>
                      <a:sym typeface="+mn-ea"/>
                    </a:rPr>
                    <a:t>次方根用符号        表示</a:t>
                  </a:r>
                  <a:r>
                    <a:rPr lang="en-US" altLang="zh-CN" sz="2800"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ea typeface="楷体" panose="02010609060101010101" charset="-122"/>
                      <a:cs typeface="Times New Roman" panose="02020603050405020304" pitchFamily="18" charset="0"/>
                      <a:sym typeface="+mn-ea"/>
                    </a:rPr>
                    <a:t>.</a:t>
                  </a:r>
                  <a:r>
                    <a:rPr lang="zh-CN" altLang="en-US" sz="2800"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ea typeface="楷体" panose="02010609060101010101" charset="-122"/>
                      <a:cs typeface="Times New Roman" panose="02020603050405020304" pitchFamily="18" charset="0"/>
                      <a:sym typeface="+mn-ea"/>
                    </a:rPr>
                    <a:t>正的</a:t>
                  </a:r>
                  <a:r>
                    <a:rPr lang="en-US" altLang="zh-CN" sz="2800" i="1"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ea typeface="楷体" panose="02010609060101010101" charset="-122"/>
                      <a:cs typeface="Times New Roman" panose="02020603050405020304" pitchFamily="18" charset="0"/>
                      <a:sym typeface="+mn-ea"/>
                    </a:rPr>
                    <a:t>n</a:t>
                  </a:r>
                  <a:r>
                    <a:rPr lang="zh-CN" altLang="en-US" sz="2800"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ea typeface="楷体" panose="02010609060101010101" charset="-122"/>
                      <a:cs typeface="Times New Roman" panose="02020603050405020304" pitchFamily="18" charset="0"/>
                      <a:sym typeface="+mn-ea"/>
                    </a:rPr>
                    <a:t>次方根和负的</a:t>
                  </a:r>
                  <a:r>
                    <a:rPr lang="en-US" altLang="zh-CN" sz="2800" i="1"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ea typeface="楷体" panose="02010609060101010101" charset="-122"/>
                      <a:cs typeface="Times New Roman" panose="02020603050405020304" pitchFamily="18" charset="0"/>
                      <a:sym typeface="+mn-ea"/>
                    </a:rPr>
                    <a:t>n</a:t>
                  </a:r>
                  <a:r>
                    <a:rPr lang="zh-CN" altLang="en-US" sz="2800">
                      <a:solidFill>
                        <a:schemeClr val="tx1"/>
                      </a:solidFill>
                      <a:effectLst/>
                      <a:latin typeface="Times New Roman" panose="02020603050405020304" pitchFamily="18" charset="0"/>
                      <a:ea typeface="楷体" panose="02010609060101010101" charset="-122"/>
                      <a:cs typeface="Times New Roman" panose="02020603050405020304" pitchFamily="18" charset="0"/>
                      <a:sym typeface="+mn-ea"/>
                    </a:rPr>
                    <a:t>次方根合并写成         ；</a:t>
                  </a:r>
                  <a:endParaRPr lang="zh-CN" altLang="en-US" sz="2800">
                    <a:solidFill>
                      <a:schemeClr val="tx1"/>
                    </a:solidFill>
                    <a:effectLst/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  <a:sym typeface="+mn-ea"/>
                  </a:endParaRPr>
                </a:p>
              </p:txBody>
            </p:sp>
            <p:graphicFrame>
              <p:nvGraphicFramePr>
                <p:cNvPr id="12" name="对象 11">
                  <a:hlinkClick action="ppaction://ole?verb=0"/>
                </p:cNvPr>
                <p:cNvGraphicFramePr>
                  <a:graphicFrameLocks noChangeAspect="1"/>
                </p:cNvGraphicFramePr>
                <p:nvPr/>
              </p:nvGraphicFramePr>
              <p:xfrm>
                <a:off x="7347" y="6611"/>
                <a:ext cx="964" cy="912"/>
              </p:xfrm>
              <a:graphic>
                <a:graphicData uri="http://schemas.openxmlformats.org/presentationml/2006/ole">
                  <mc:AlternateContent>
                    <mc:Choice xmlns:v="urn:schemas-microsoft-com:vml" Requires="v">
                      <p:oleObj spid="_x0000_s1053" r:id="rId3" imgW="241300" imgH="228600" progId="Equation.KSEE3">
                        <p:embed/>
                      </p:oleObj>
                    </mc:Choice>
                    <mc:Fallback>
                      <p:oleObj r:id="rId3" imgW="241300" imgH="228600" progId="Equation.KSEE3">
                        <p:embed/>
                        <p:pic>
                          <p:nvPicPr>
                            <p:cNvPr id="0" name="OLE substitute image"/>
                            <p:cNvPicPr/>
                            <p:nvPr/>
                          </p:nvPicPr>
                          <p:blipFill>
                            <a:blip r:embed="rId4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7347" y="6611"/>
                              <a:ext cx="964" cy="912"/>
                            </a:xfrm>
                            <a:prstGeom prst="rect">
                              <a:avLst/>
                            </a:prstGeom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</p:grpSp>
          <p:graphicFrame>
            <p:nvGraphicFramePr>
              <p:cNvPr id="14" name="对象 13">
                <a:hlinkClick action="ppaction://ole?verb=0"/>
              </p:cNvPr>
              <p:cNvGraphicFramePr>
                <a:graphicFrameLocks noChangeAspect="1"/>
              </p:cNvGraphicFramePr>
              <p:nvPr/>
            </p:nvGraphicFramePr>
            <p:xfrm>
              <a:off x="14555" y="7920"/>
              <a:ext cx="1417" cy="879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54" r:id="rId5" imgW="368300" imgH="228600" progId="Equation.KSEE3">
                      <p:embed/>
                    </p:oleObj>
                  </mc:Choice>
                  <mc:Fallback>
                    <p:oleObj r:id="rId5" imgW="368300" imgH="228600" progId="Equation.KSEE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6"/>
                          <a:stretch>
                            <a:fillRect/>
                          </a:stretch>
                        </p:blipFill>
                        <p:spPr>
                          <a:xfrm>
                            <a:off x="14555" y="7920"/>
                            <a:ext cx="1417" cy="879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  <p:graphicFrame>
          <p:nvGraphicFramePr>
            <p:cNvPr id="17" name="对象 16">
              <a:hlinkClick action="ppaction://ole?verb=0"/>
            </p:cNvPr>
            <p:cNvGraphicFramePr>
              <a:graphicFrameLocks noChangeAspect="1"/>
            </p:cNvGraphicFramePr>
            <p:nvPr/>
          </p:nvGraphicFramePr>
          <p:xfrm>
            <a:off x="8234" y="8831"/>
            <a:ext cx="1548" cy="96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5" r:id="rId7" imgW="368300" imgH="228600" progId="Equation.KSEE3">
                    <p:embed/>
                  </p:oleObj>
                </mc:Choice>
                <mc:Fallback>
                  <p:oleObj r:id="rId7" imgW="368300" imgH="2286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8"/>
                        <a:stretch>
                          <a:fillRect/>
                        </a:stretch>
                      </p:blipFill>
                      <p:spPr>
                        <a:xfrm>
                          <a:off x="8234" y="8831"/>
                          <a:ext cx="1548" cy="96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5" name="文本框 11296"/>
          <p:cNvSpPr txBox="1"/>
          <p:nvPr/>
        </p:nvSpPr>
        <p:spPr>
          <a:xfrm>
            <a:off x="301625" y="965835"/>
            <a:ext cx="11558905" cy="1210945"/>
          </a:xfrm>
          <a:prstGeom prst="rect">
            <a:avLst/>
          </a:prstGeom>
          <a:noFill/>
          <a:ln w="25400" cmpd="sng">
            <a:solidFill>
              <a:schemeClr val="accent1">
                <a:shade val="50000"/>
              </a:schemeClr>
            </a:solidFill>
            <a:prstDash val="dash"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</a:pPr>
            <a:r>
              <a:rPr lang="en-US" altLang="zh-CN" sz="2800" b="1" i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n</a:t>
            </a:r>
            <a:r>
              <a:rPr lang="zh-CN" altLang="en-US" sz="28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次方根定义</a:t>
            </a:r>
            <a:r>
              <a:rPr lang="en-US" altLang="zh-CN" sz="28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:</a:t>
            </a:r>
            <a:endParaRPr lang="zh-CN" altLang="en-US" sz="2800" b="1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</a:endParaRPr>
          </a:p>
          <a:p>
            <a:pPr algn="l" fontAlgn="auto">
              <a:lnSpc>
                <a:spcPct val="130000"/>
              </a:lnSpc>
              <a:spcBef>
                <a:spcPct val="0"/>
              </a:spcBef>
            </a:pP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       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一般地，如果</a:t>
            </a:r>
            <a:r>
              <a:rPr lang="en-US" altLang="zh-CN" sz="2800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x</a:t>
            </a:r>
            <a:r>
              <a:rPr lang="en-US" altLang="zh-CN" sz="2800" i="1" baseline="30000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=</a:t>
            </a:r>
            <a:r>
              <a:rPr lang="en-US" altLang="zh-CN" sz="2800" i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a</a:t>
            </a:r>
            <a:r>
              <a:rPr lang="zh-CN" altLang="en-US" sz="2800" i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，</a:t>
            </a:r>
            <a:r>
              <a:rPr lang="zh-CN" altLang="zh-CN" sz="2800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则</a:t>
            </a:r>
            <a:r>
              <a:rPr lang="en-US" altLang="zh-CN" sz="2800" i="1" spc="300">
                <a:solidFill>
                  <a:srgbClr val="FF0000"/>
                </a:solidFill>
                <a:uFillTx/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x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叫做</a:t>
            </a:r>
            <a:r>
              <a:rPr lang="en-US" altLang="zh-CN" sz="2800" i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a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的</a:t>
            </a:r>
            <a:r>
              <a:rPr lang="en-US" altLang="zh-CN" sz="2800" i="1">
                <a:solidFill>
                  <a:srgbClr val="0070C0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n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次方根，其中</a:t>
            </a:r>
            <a:r>
              <a:rPr lang="en-US" altLang="zh-CN" sz="2800" i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n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&gt;1</a:t>
            </a:r>
            <a:r>
              <a:rPr lang="zh-CN" altLang="en-US" sz="2800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rPr>
              <a:t>，且</a:t>
            </a:r>
            <a:r>
              <a:rPr lang="en-US" altLang="zh-CN" sz="2800" i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n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∈</a:t>
            </a:r>
            <a:r>
              <a:rPr lang="en-US" altLang="zh-CN" sz="2800" i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N</a:t>
            </a:r>
            <a:r>
              <a: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*</a:t>
            </a:r>
            <a:r>
              <a:rPr sz="2800"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rPr>
              <a:t>．</a:t>
            </a:r>
            <a:endParaRPr lang="en-US" altLang="zh-CN" sz="2800">
              <a:solidFill>
                <a:schemeClr val="tx1"/>
              </a:solidFill>
              <a:latin typeface="Times New Roman" panose="02020603050405020304" pitchFamily="18" charset="0"/>
              <a:ea typeface="黑体" panose="02010609060101010101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9" name="燕尾形 8"/>
          <p:cNvSpPr/>
          <p:nvPr/>
        </p:nvSpPr>
        <p:spPr>
          <a:xfrm>
            <a:off x="3688080" y="177165"/>
            <a:ext cx="1955165" cy="431800"/>
          </a:xfrm>
          <a:prstGeom prst="chevro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偶次方根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graphicFrame>
        <p:nvGraphicFramePr>
          <p:cNvPr id="6" name="对象 5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2883535" y="4724876"/>
          <a:ext cx="4787900" cy="5857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name="Equation" r:id="rId9" imgW="47244000" imgH="5791200" progId="Equation.DSMT4">
                  <p:embed/>
                </p:oleObj>
              </mc:Choice>
              <mc:Fallback>
                <p:oleObj name="Equation" r:id="rId9" imgW="47244000" imgH="5791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2883535" y="4724876"/>
                        <a:ext cx="4787900" cy="5857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文本占位符 2_1"/>
          <p:cNvSpPr txBox="1"/>
          <p:nvPr/>
        </p:nvSpPr>
        <p:spPr>
          <a:xfrm>
            <a:off x="146050" y="87127"/>
            <a:ext cx="1841500" cy="553581"/>
          </a:xfrm>
          <a:prstGeom prst="roundRect">
            <a:avLst>
              <a:gd name="adj" fmla="val 9943"/>
            </a:avLst>
          </a:prstGeom>
          <a:solidFill>
            <a:schemeClr val="bg1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itchFamily="34" charset="0"/>
              <a:buNone/>
              <a:defRPr lang="zh-CN" altLang="en-US" sz="2800" b="1" kern="1200" spc="300">
                <a:gradFill>
                  <a:gsLst>
                    <a:gs pos="0">
                      <a:schemeClr val="accent1">
                        <a:lumMod val="30000"/>
                      </a:schemeClr>
                    </a:gs>
                    <a:gs pos="100000">
                      <a:schemeClr val="accent1">
                        <a:lumMod val="30000"/>
                      </a:schemeClr>
                    </a:gs>
                  </a:gsLst>
                  <a:lin ang="5400000" scaled="1"/>
                </a:gra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探究新知</a:t>
            </a:r>
            <a:endParaRPr lang="zh-CN" altLang="en-US"/>
          </a:p>
        </p:txBody>
      </p:sp>
      <p:graphicFrame>
        <p:nvGraphicFramePr>
          <p:cNvPr id="13" name="对象 12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3021321" y="5892165"/>
          <a:ext cx="4262437" cy="5556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name="Equation" r:id="rId11" imgW="42062400" imgH="5486400" progId="Equation.DSMT4">
                  <p:embed/>
                </p:oleObj>
              </mc:Choice>
              <mc:Fallback>
                <p:oleObj name="Equation" r:id="rId11" imgW="42062400" imgH="54864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"/>
                      <a:stretch>
                        <a:fillRect/>
                      </a:stretch>
                    </p:blipFill>
                    <p:spPr>
                      <a:xfrm>
                        <a:off x="3021321" y="5892165"/>
                        <a:ext cx="4262437" cy="5556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" name="箭头: 下 3"/>
          <p:cNvSpPr/>
          <p:nvPr/>
        </p:nvSpPr>
        <p:spPr>
          <a:xfrm>
            <a:off x="4751109" y="5374432"/>
            <a:ext cx="526376" cy="4539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508115" y="3715613"/>
            <a:ext cx="1312545" cy="82170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en-US" altLang="zh-CN" sz="3600" b="1">
                <a:solidFill>
                  <a:srgbClr val="FF0000"/>
                </a:solidFill>
              </a:rPr>
              <a:t>(a&gt;0)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</p:spTree>
    <p:custDataLst>
      <p:tags r:id="rId13"/>
    </p:custDataLst>
  </p:cSld>
  <p:clrMapOvr>
    <a:masterClrMapping/>
  </p:clrMapOvr>
  <mc:AlternateContent>
    <mc:Choice xmlns:p14="http://schemas.microsoft.com/office/powerpoint/2010/main" Requires="p14">
      <p:transition spd="slow" p14:dur="1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319684" y="2440707"/>
            <a:ext cx="11401392" cy="521970"/>
          </a:xfrm>
          <a:prstGeom prst="rect">
            <a:avLst/>
          </a:prstGeom>
          <a:noFill/>
          <a:ln w="38100" cmpd="sng">
            <a:solidFill>
              <a:srgbClr val="00B0F0"/>
            </a:solidFill>
            <a:prstDash val="sysDash"/>
          </a:ln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</a:pPr>
            <a:r>
              <a:rPr lang="en-US" altLang="zh-CN" sz="2800" b="1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   </a:t>
            </a:r>
            <a:r>
              <a:rPr lang="zh-CN" altLang="en-US" sz="2800" b="1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负数有没有偶次方根，因为任何实数的偶次方都是非负数</a:t>
            </a:r>
            <a:r>
              <a:rPr lang="en-US" altLang="zh-CN" sz="2800" b="1">
                <a:solidFill>
                  <a:schemeClr val="tx1"/>
                </a:solidFill>
                <a:effectLst/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.</a:t>
            </a:r>
            <a:endParaRPr lang="en-US" altLang="zh-CN" sz="2800" b="1">
              <a:solidFill>
                <a:schemeClr val="tx1"/>
              </a:solidFill>
              <a:effectLst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158115" y="689019"/>
            <a:ext cx="11800205" cy="1247009"/>
            <a:chOff x="207" y="1043"/>
            <a:chExt cx="18624" cy="1900"/>
          </a:xfrm>
        </p:grpSpPr>
        <p:grpSp>
          <p:nvGrpSpPr>
            <p:cNvPr id="47" name="组合 46"/>
            <p:cNvGrpSpPr/>
            <p:nvPr/>
          </p:nvGrpSpPr>
          <p:grpSpPr>
            <a:xfrm>
              <a:off x="207" y="1043"/>
              <a:ext cx="18625" cy="1901"/>
              <a:chOff x="295" y="1239"/>
              <a:chExt cx="18482" cy="1901"/>
            </a:xfrm>
          </p:grpSpPr>
          <p:grpSp>
            <p:nvGrpSpPr>
              <p:cNvPr id="48" name="组合 47"/>
              <p:cNvGrpSpPr/>
              <p:nvPr/>
            </p:nvGrpSpPr>
            <p:grpSpPr>
              <a:xfrm>
                <a:off x="295" y="1698"/>
                <a:ext cx="18482" cy="1442"/>
                <a:chOff x="241" y="5191"/>
                <a:chExt cx="18482" cy="1442"/>
              </a:xfrm>
            </p:grpSpPr>
            <p:sp>
              <p:nvSpPr>
                <p:cNvPr id="49" name="矩形 48"/>
                <p:cNvSpPr/>
                <p:nvPr/>
              </p:nvSpPr>
              <p:spPr>
                <a:xfrm>
                  <a:off x="271" y="5602"/>
                  <a:ext cx="18368" cy="1031"/>
                </a:xfrm>
                <a:prstGeom prst="rect">
                  <a:avLst/>
                </a:prstGeom>
                <a:noFill/>
                <a:ln w="73025">
                  <a:solidFill>
                    <a:srgbClr val="E3C49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Medium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Medium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Medium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Medium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Medium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Medium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Medium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Medium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Medium"/>
                      <a:ea typeface="+mn-ea"/>
                      <a:cs typeface="+mn-cs"/>
                    </a:defRPr>
                  </a:lvl9pPr>
                </a:lstStyle>
                <a:p>
                  <a:pPr fontAlgn="auto">
                    <a:lnSpc>
                      <a:spcPct val="120000"/>
                    </a:lnSpc>
                  </a:pPr>
                  <a:r>
                    <a:rPr lang="en-US" altLang="zh-CN" sz="2800">
                      <a:solidFill>
                        <a:schemeClr val="tx1"/>
                      </a:solidFill>
                      <a:latin typeface="黑体" panose="02010609060101010101" charset="-122"/>
                      <a:ea typeface="黑体" panose="02010609060101010101" charset="-122"/>
                      <a:cs typeface="黑体" panose="02010609060101010101" charset="-122"/>
                      <a:sym typeface="+mn-ea"/>
                    </a:rPr>
                    <a:t>    </a:t>
                  </a:r>
                  <a:r>
                    <a:rPr lang="zh-CN" altLang="en-US" sz="2800">
                      <a:solidFill>
                        <a:schemeClr val="tx1"/>
                      </a:solidFill>
                      <a:effectLst/>
                      <a:latin typeface="黑体" panose="02010609060101010101" charset="-122"/>
                      <a:ea typeface="黑体" panose="02010609060101010101" charset="-122"/>
                      <a:cs typeface="楷体" panose="02010609060101010101" charset="-122"/>
                      <a:sym typeface="+mn-ea"/>
                    </a:rPr>
                    <a:t>负数有没有偶次方根？为什么？</a:t>
                  </a:r>
                  <a:endParaRPr lang="zh-CN" altLang="en-US" sz="2800">
                    <a:solidFill>
                      <a:schemeClr val="tx1"/>
                    </a:solidFill>
                    <a:latin typeface="Times New Roman" panose="02020603050405020304" pitchFamily="18" charset="0"/>
                    <a:ea typeface="黑体" panose="02010609060101010101" charset="-122"/>
                    <a:sym typeface="+mn-ea"/>
                  </a:endParaRPr>
                </a:p>
              </p:txBody>
            </p:sp>
            <p:sp>
              <p:nvSpPr>
                <p:cNvPr id="50" name="矩形 49"/>
                <p:cNvSpPr/>
                <p:nvPr/>
              </p:nvSpPr>
              <p:spPr>
                <a:xfrm>
                  <a:off x="241" y="5191"/>
                  <a:ext cx="18482" cy="454"/>
                </a:xfrm>
                <a:prstGeom prst="rect">
                  <a:avLst/>
                </a:prstGeom>
                <a:solidFill>
                  <a:srgbClr val="E3C49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Medium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Medium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Medium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Medium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Medium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Medium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Medium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Medium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Medium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/>
                </a:p>
              </p:txBody>
            </p:sp>
          </p:grpSp>
          <p:sp>
            <p:nvSpPr>
              <p:cNvPr id="51" name="流程图: 终止 50"/>
              <p:cNvSpPr/>
              <p:nvPr/>
            </p:nvSpPr>
            <p:spPr>
              <a:xfrm>
                <a:off x="318" y="1239"/>
                <a:ext cx="6180" cy="850"/>
              </a:xfrm>
              <a:prstGeom prst="flowChartTerminator">
                <a:avLst/>
              </a:prstGeom>
              <a:solidFill>
                <a:srgbClr val="E3C49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" name="文本框 1"/>
            <p:cNvSpPr txBox="1"/>
            <p:nvPr/>
          </p:nvSpPr>
          <p:spPr>
            <a:xfrm>
              <a:off x="462" y="1178"/>
              <a:ext cx="1493" cy="1598"/>
            </a:xfrm>
            <a:prstGeom prst="rect">
              <a:avLst/>
            </a:prstGeom>
            <a:noFill/>
          </p:spPr>
          <p:txBody>
            <a:bodyPr wrap="none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sz="6000" b="1">
                  <a:solidFill>
                    <a:srgbClr val="FFC000"/>
                  </a:solidFill>
                  <a:latin typeface="Times New Roman" panose="02020603050405020304" pitchFamily="18" charset="0"/>
                  <a:ea typeface="黑体" panose="02010609060101010101" charset="-122"/>
                  <a:sym typeface="+mn-ea"/>
                </a:rPr>
                <a:t>？</a:t>
              </a:r>
              <a:endParaRPr lang="zh-CN" altLang="en-US" sz="6000" b="1">
                <a:solidFill>
                  <a:srgbClr val="FFC000"/>
                </a:solidFill>
                <a:latin typeface="Times New Roman" panose="02020603050405020304" pitchFamily="18" charset="0"/>
                <a:ea typeface="黑体" panose="02010609060101010101" charset="-122"/>
                <a:sym typeface="+mn-ea"/>
              </a:endParaRPr>
            </a:p>
          </p:txBody>
        </p:sp>
      </p:grpSp>
      <p:sp>
        <p:nvSpPr>
          <p:cNvPr id="9" name="燕尾形 8"/>
          <p:cNvSpPr/>
          <p:nvPr/>
        </p:nvSpPr>
        <p:spPr>
          <a:xfrm>
            <a:off x="3688080" y="177165"/>
            <a:ext cx="1955165" cy="431800"/>
          </a:xfrm>
          <a:prstGeom prst="chevro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偶次方根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8" name="文本占位符 2_1"/>
          <p:cNvSpPr txBox="1"/>
          <p:nvPr/>
        </p:nvSpPr>
        <p:spPr>
          <a:xfrm>
            <a:off x="146050" y="135438"/>
            <a:ext cx="1841500" cy="553581"/>
          </a:xfrm>
          <a:prstGeom prst="roundRect">
            <a:avLst>
              <a:gd name="adj" fmla="val 9943"/>
            </a:avLst>
          </a:prstGeom>
          <a:solidFill>
            <a:schemeClr val="bg1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itchFamily="34" charset="0"/>
              <a:buNone/>
              <a:defRPr lang="zh-CN" altLang="en-US" sz="2800" b="1" kern="1200" spc="300">
                <a:gradFill>
                  <a:gsLst>
                    <a:gs pos="0">
                      <a:schemeClr val="accent1">
                        <a:lumMod val="30000"/>
                      </a:schemeClr>
                    </a:gs>
                    <a:gs pos="100000">
                      <a:schemeClr val="accent1">
                        <a:lumMod val="30000"/>
                      </a:schemeClr>
                    </a:gs>
                  </a:gsLst>
                  <a:lin ang="5400000" scaled="1"/>
                </a:gra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探究新知</a:t>
            </a:r>
            <a:endParaRPr lang="zh-CN" altLang="en-US"/>
          </a:p>
        </p:txBody>
      </p:sp>
      <p:grpSp>
        <p:nvGrpSpPr>
          <p:cNvPr id="7" name="组合 6"/>
          <p:cNvGrpSpPr/>
          <p:nvPr/>
        </p:nvGrpSpPr>
        <p:grpSpPr>
          <a:xfrm>
            <a:off x="1032376" y="3595750"/>
            <a:ext cx="9990455" cy="1840865"/>
            <a:chOff x="475" y="6378"/>
            <a:chExt cx="15733" cy="2899"/>
          </a:xfrm>
        </p:grpSpPr>
        <p:sp>
          <p:nvSpPr>
            <p:cNvPr id="10" name="文本框 9"/>
            <p:cNvSpPr txBox="1"/>
            <p:nvPr/>
          </p:nvSpPr>
          <p:spPr>
            <a:xfrm>
              <a:off x="475" y="7357"/>
              <a:ext cx="3300" cy="101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ClrTx/>
              </a:pPr>
              <a:r>
                <a:rPr lang="zh-CN" altLang="en-US" sz="3600" b="1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</a:rPr>
                <a:t>偶次方根</a:t>
              </a:r>
              <a:r>
                <a:rPr lang="zh-CN" altLang="en-US" sz="360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</a:rPr>
                <a:t> </a:t>
              </a:r>
              <a:endParaRPr lang="zh-CN" altLang="en-US" sz="3600" b="1">
                <a:solidFill>
                  <a:schemeClr val="bg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endParaRPr>
            </a:p>
          </p:txBody>
        </p:sp>
        <p:sp>
          <p:nvSpPr>
            <p:cNvPr id="11" name="矩形 10"/>
            <p:cNvSpPr/>
            <p:nvPr/>
          </p:nvSpPr>
          <p:spPr>
            <a:xfrm>
              <a:off x="4020" y="7368"/>
              <a:ext cx="7541" cy="91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Tx/>
              </a:pPr>
              <a:r>
                <a:rPr lang="en-US" altLang="zh-CN" sz="3200" b="1">
                  <a:solidFill>
                    <a:srgbClr val="0000FE"/>
                  </a:solidFill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</a:rPr>
                <a:t>2.</a:t>
              </a:r>
              <a:r>
                <a:rPr lang="zh-CN" altLang="en-US" sz="3200" b="1">
                  <a:solidFill>
                    <a:srgbClr val="0000FE"/>
                  </a:solidFill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</a:rPr>
                <a:t>负数没有偶次方根； </a:t>
              </a:r>
              <a:endParaRPr lang="zh-CN" altLang="en-US" sz="3200" b="1">
                <a:solidFill>
                  <a:srgbClr val="0000FE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endParaRPr>
            </a:p>
          </p:txBody>
        </p:sp>
        <p:sp>
          <p:nvSpPr>
            <p:cNvPr id="12" name="矩形 11"/>
            <p:cNvSpPr/>
            <p:nvPr/>
          </p:nvSpPr>
          <p:spPr>
            <a:xfrm>
              <a:off x="4020" y="6378"/>
              <a:ext cx="12188" cy="91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Tx/>
              </a:pPr>
              <a:r>
                <a:rPr lang="en-US" altLang="zh-CN" sz="3200" b="1">
                  <a:solidFill>
                    <a:srgbClr val="002060"/>
                  </a:solidFill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</a:rPr>
                <a:t>1.</a:t>
              </a:r>
              <a:r>
                <a:rPr lang="zh-CN" altLang="en-US" sz="3200" b="1">
                  <a:solidFill>
                    <a:srgbClr val="002060"/>
                  </a:solidFill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</a:rPr>
                <a:t>正数的偶次方根有两个且互为相反数； </a:t>
              </a:r>
              <a:endParaRPr lang="zh-CN" altLang="en-US" sz="3200" b="1">
                <a:solidFill>
                  <a:srgbClr val="00206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endParaRPr>
            </a:p>
          </p:txBody>
        </p:sp>
        <p:sp>
          <p:nvSpPr>
            <p:cNvPr id="13" name="左大括号 12"/>
            <p:cNvSpPr/>
            <p:nvPr/>
          </p:nvSpPr>
          <p:spPr>
            <a:xfrm>
              <a:off x="3555" y="6765"/>
              <a:ext cx="424" cy="2234"/>
            </a:xfrm>
            <a:prstGeom prst="leftBrace">
              <a:avLst>
                <a:gd name="adj1" fmla="val 52698"/>
                <a:gd name="adj2" fmla="val 50000"/>
              </a:avLst>
            </a:prstGeom>
            <a:noFill/>
            <a:ln w="47625" cap="flat" cmpd="sng">
              <a:solidFill>
                <a:srgbClr val="00B0F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3600" b="1">
                <a:solidFill>
                  <a:srgbClr val="FF0000"/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sp>
          <p:nvSpPr>
            <p:cNvPr id="14" name="矩形 13"/>
            <p:cNvSpPr/>
            <p:nvPr/>
          </p:nvSpPr>
          <p:spPr>
            <a:xfrm>
              <a:off x="4020" y="8358"/>
              <a:ext cx="7541" cy="919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ctr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buClrTx/>
              </a:pPr>
              <a:r>
                <a:rPr lang="en-US" altLang="zh-CN" sz="3200" b="1">
                  <a:solidFill>
                    <a:srgbClr val="C00000"/>
                  </a:solidFill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  <a:sym typeface="+mn-ea"/>
                </a:rPr>
                <a:t>3.0</a:t>
              </a:r>
              <a:r>
                <a:rPr lang="zh-CN" altLang="en-US" sz="3200" b="1">
                  <a:solidFill>
                    <a:srgbClr val="C00000"/>
                  </a:solidFill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  <a:sym typeface="+mn-ea"/>
                </a:rPr>
                <a:t>的偶次方根为</a:t>
              </a:r>
              <a:r>
                <a:rPr lang="en-US" altLang="zh-CN" sz="3200" b="1">
                  <a:solidFill>
                    <a:srgbClr val="C00000"/>
                  </a:solidFill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  <a:sym typeface="+mn-ea"/>
                </a:rPr>
                <a:t>0</a:t>
              </a:r>
              <a:r>
                <a:rPr sz="3200"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  <a:sym typeface="+mn-ea"/>
                </a:rPr>
                <a:t>．</a:t>
              </a:r>
              <a:r>
                <a:rPr lang="zh-CN" altLang="en-US" sz="3200" b="1">
                  <a:solidFill>
                    <a:srgbClr val="FFC000"/>
                  </a:solidFill>
                  <a:latin typeface="黑体" panose="02010609060101010101" charset="-122"/>
                  <a:ea typeface="黑体" panose="02010609060101010101" charset="-122"/>
                  <a:cs typeface="黑体" panose="02010609060101010101" charset="-122"/>
                </a:rPr>
                <a:t> </a:t>
              </a:r>
              <a:endParaRPr lang="zh-CN" altLang="en-US" sz="3200" b="1">
                <a:solidFill>
                  <a:srgbClr val="FFC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endParaRPr>
            </a:p>
          </p:txBody>
        </p:sp>
      </p:grpSp>
    </p:spTree>
    <p:custDataLst>
      <p:tags r:id="rId3"/>
    </p:custDataLst>
  </p:cSld>
  <p:clrMapOvr>
    <a:masterClrMapping/>
  </p:clrMapOvr>
  <mc:AlternateContent>
    <mc:Choice xmlns:p14="http://schemas.microsoft.com/office/powerpoint/2010/main" Requires="p14">
      <p:transition spd="slow" p14:dur="1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" name="组合 23"/>
          <p:cNvGrpSpPr/>
          <p:nvPr/>
        </p:nvGrpSpPr>
        <p:grpSpPr>
          <a:xfrm>
            <a:off x="561145" y="2740978"/>
            <a:ext cx="8470900" cy="721995"/>
            <a:chOff x="455" y="7339"/>
            <a:chExt cx="13340" cy="1137"/>
          </a:xfrm>
        </p:grpSpPr>
        <p:sp>
          <p:nvSpPr>
            <p:cNvPr id="20" name="圆角矩形 19"/>
            <p:cNvSpPr/>
            <p:nvPr/>
          </p:nvSpPr>
          <p:spPr>
            <a:xfrm>
              <a:off x="455" y="7339"/>
              <a:ext cx="13340" cy="1137"/>
            </a:xfrm>
            <a:prstGeom prst="roundRect">
              <a:avLst/>
            </a:prstGeom>
            <a:gradFill>
              <a:gsLst>
                <a:gs pos="100000">
                  <a:srgbClr val="9098AC">
                    <a:alpha val="0"/>
                    <a:lumMod val="0"/>
                    <a:lumOff val="100000"/>
                  </a:srgbClr>
                </a:gs>
                <a:gs pos="0">
                  <a:srgbClr val="B5BAC8"/>
                </a:gs>
                <a:gs pos="100000">
                  <a:srgbClr val="6A7590"/>
                </a:gs>
              </a:gsLst>
              <a:lin scaled="1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Medium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Medium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Medium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Medium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Medium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Medium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Medium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Medium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Medium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22" name="组合 21"/>
            <p:cNvGrpSpPr/>
            <p:nvPr/>
          </p:nvGrpSpPr>
          <p:grpSpPr>
            <a:xfrm>
              <a:off x="704" y="7419"/>
              <a:ext cx="10879" cy="920"/>
              <a:chOff x="868" y="4278"/>
              <a:chExt cx="10879" cy="920"/>
            </a:xfrm>
          </p:grpSpPr>
          <p:sp>
            <p:nvSpPr>
              <p:cNvPr id="18" name="文本框 17"/>
              <p:cNvSpPr txBox="1"/>
              <p:nvPr/>
            </p:nvSpPr>
            <p:spPr>
              <a:xfrm>
                <a:off x="868" y="4330"/>
                <a:ext cx="10879" cy="82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t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00000"/>
                  </a:lnSpc>
                  <a:spcBef>
                    <a:spcPct val="0"/>
                  </a:spcBef>
                </a:pPr>
                <a:r>
                  <a:rPr lang="en-US" altLang="zh-CN" sz="2800">
                    <a:solidFill>
                      <a:schemeClr val="tx1">
                        <a:lumMod val="50000"/>
                      </a:schemeClr>
                    </a:solidFill>
                    <a:effectLst/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0</a:t>
                </a:r>
                <a:r>
                  <a:rPr lang="zh-CN" altLang="en-US" sz="2800">
                    <a:solidFill>
                      <a:schemeClr val="tx1">
                        <a:lumMod val="50000"/>
                      </a:schemeClr>
                    </a:solidFill>
                    <a:effectLst/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的任何次方根都是</a:t>
                </a:r>
                <a:r>
                  <a:rPr lang="en-US" altLang="zh-CN" sz="2800">
                    <a:solidFill>
                      <a:schemeClr val="tx1">
                        <a:lumMod val="50000"/>
                      </a:schemeClr>
                    </a:solidFill>
                    <a:effectLst/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0</a:t>
                </a:r>
                <a:r>
                  <a:rPr lang="zh-CN" altLang="en-US" sz="2800">
                    <a:solidFill>
                      <a:schemeClr val="tx1">
                        <a:lumMod val="50000"/>
                      </a:schemeClr>
                    </a:solidFill>
                    <a:effectLst/>
                    <a:latin typeface="Times New Roman" panose="02020603050405020304" pitchFamily="18" charset="0"/>
                    <a:ea typeface="楷体" panose="02010609060101010101" charset="-122"/>
                    <a:cs typeface="Times New Roman" panose="02020603050405020304" pitchFamily="18" charset="0"/>
                  </a:rPr>
                  <a:t>，记作             </a:t>
                </a:r>
                <a:r>
                  <a:rPr sz="2800">
                    <a:latin typeface="Times New Roman" panose="02020603050405020304" pitchFamily="18" charset="0"/>
                    <a:ea typeface="黑体" panose="02010609060101010101" charset="-122"/>
                    <a:cs typeface="Times New Roman" panose="02020603050405020304" pitchFamily="18" charset="0"/>
                    <a:sym typeface="+mn-ea"/>
                  </a:rPr>
                  <a:t>．</a:t>
                </a:r>
                <a:endParaRPr lang="en-US" altLang="zh-CN" sz="2800">
                  <a:solidFill>
                    <a:schemeClr val="tx1">
                      <a:lumMod val="50000"/>
                    </a:schemeClr>
                  </a:solidFill>
                  <a:effectLst/>
                  <a:latin typeface="Times New Roman" panose="02020603050405020304" pitchFamily="18" charset="0"/>
                  <a:ea typeface="楷体" panose="02010609060101010101" charset="-122"/>
                  <a:cs typeface="Times New Roman" panose="02020603050405020304" pitchFamily="18" charset="0"/>
                </a:endParaRPr>
              </a:p>
            </p:txBody>
          </p:sp>
          <p:graphicFrame>
            <p:nvGraphicFramePr>
              <p:cNvPr id="21" name="对象 20">
                <a:hlinkClick action="ppaction://ole?verb=0"/>
              </p:cNvPr>
              <p:cNvGraphicFramePr>
                <a:graphicFrameLocks noChangeAspect="1"/>
              </p:cNvGraphicFramePr>
              <p:nvPr/>
            </p:nvGraphicFramePr>
            <p:xfrm>
              <a:off x="7686" y="4278"/>
              <a:ext cx="1889" cy="920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58" r:id="rId3" imgW="469900" imgH="228600" progId="Equation.KSEE3">
                      <p:embed/>
                    </p:oleObj>
                  </mc:Choice>
                  <mc:Fallback>
                    <p:oleObj r:id="rId3" imgW="469900" imgH="228600" progId="Equation.KSEE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4"/>
                          <a:stretch>
                            <a:fillRect/>
                          </a:stretch>
                        </p:blipFill>
                        <p:spPr>
                          <a:xfrm>
                            <a:off x="7686" y="4278"/>
                            <a:ext cx="1889" cy="920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</p:grpSp>
      <p:grpSp>
        <p:nvGrpSpPr>
          <p:cNvPr id="16" name="组合 15"/>
          <p:cNvGrpSpPr/>
          <p:nvPr/>
        </p:nvGrpSpPr>
        <p:grpSpPr>
          <a:xfrm>
            <a:off x="415412" y="3569177"/>
            <a:ext cx="11038821" cy="1224280"/>
            <a:chOff x="180" y="1098"/>
            <a:chExt cx="18203" cy="1928"/>
          </a:xfrm>
        </p:grpSpPr>
        <p:sp>
          <p:nvSpPr>
            <p:cNvPr id="23" name="文本框 11296"/>
            <p:cNvSpPr txBox="1"/>
            <p:nvPr/>
          </p:nvSpPr>
          <p:spPr>
            <a:xfrm>
              <a:off x="180" y="1098"/>
              <a:ext cx="18203" cy="1815"/>
            </a:xfrm>
            <a:prstGeom prst="rect">
              <a:avLst/>
            </a:prstGeom>
            <a:noFill/>
            <a:ln w="25400" cmpd="sng">
              <a:solidFill>
                <a:schemeClr val="accent1">
                  <a:shade val="50000"/>
                </a:schemeClr>
              </a:solidFill>
              <a:prstDash val="dash"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fontAlgn="auto">
                <a:lnSpc>
                  <a:spcPct val="130000"/>
                </a:lnSpc>
                <a:spcBef>
                  <a:spcPct val="0"/>
                </a:spcBef>
              </a:pPr>
              <a:r>
                <a:rPr lang="zh-CN" altLang="en-US" sz="2800" b="1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  <a:sym typeface="+mn-ea"/>
                </a:rPr>
                <a:t>根式</a:t>
              </a:r>
              <a:r>
                <a:rPr lang="en-US" altLang="zh-CN" sz="2800" b="1">
                  <a:solidFill>
                    <a:srgbClr val="C0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  <a:sym typeface="+mn-ea"/>
                </a:rPr>
                <a:t>:</a:t>
              </a:r>
              <a:endParaRPr lang="zh-CN" altLang="en-US" sz="2800" b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</a:endParaRPr>
            </a:p>
            <a:p>
              <a:pPr algn="l" fontAlgn="auto">
                <a:lnSpc>
                  <a:spcPct val="130000"/>
                </a:lnSpc>
                <a:spcBef>
                  <a:spcPct val="0"/>
                </a:spcBef>
              </a:pPr>
              <a:r>
                <a:rPr lang="zh-CN" altLang="en-US" sz="2800">
                  <a:solidFill>
                    <a:schemeClr val="tx1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rPr>
                <a:t>       式子         叫做</a:t>
              </a:r>
              <a:r>
                <a:rPr lang="zh-CN" altLang="en-US" sz="2800">
                  <a:solidFill>
                    <a:srgbClr val="0070C0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rPr>
                <a:t>根式</a:t>
              </a:r>
              <a:r>
                <a:rPr lang="zh-CN" altLang="en-US" sz="2800">
                  <a:solidFill>
                    <a:schemeClr val="tx1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rPr>
                <a:t>，这里</a:t>
              </a:r>
              <a:r>
                <a:rPr lang="en-US" altLang="zh-CN" sz="2800" i="1"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  <a:sym typeface="+mn-ea"/>
                </a:rPr>
                <a:t>n</a:t>
              </a:r>
              <a:r>
                <a:rPr lang="zh-CN" altLang="en-US" sz="2800">
                  <a:solidFill>
                    <a:schemeClr val="tx1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rPr>
                <a:t>叫做</a:t>
              </a:r>
              <a:r>
                <a:rPr lang="zh-CN" altLang="en-US" sz="2800">
                  <a:solidFill>
                    <a:srgbClr val="0070C0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rPr>
                <a:t>根指数</a:t>
              </a:r>
              <a:r>
                <a:rPr lang="zh-CN" altLang="en-US" sz="2800">
                  <a:solidFill>
                    <a:schemeClr val="tx1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rPr>
                <a:t>，</a:t>
              </a:r>
              <a:r>
                <a:rPr lang="en-US" altLang="zh-CN" sz="2800" i="1"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  <a:sym typeface="+mn-ea"/>
                </a:rPr>
                <a:t>a</a:t>
              </a:r>
              <a:r>
                <a:rPr lang="zh-CN" altLang="en-US" sz="2800">
                  <a:solidFill>
                    <a:schemeClr val="tx1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rPr>
                <a:t>叫做</a:t>
              </a:r>
              <a:r>
                <a:rPr lang="zh-CN" altLang="en-US" sz="2800">
                  <a:solidFill>
                    <a:srgbClr val="0070C0"/>
                  </a:solidFill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</a:rPr>
                <a:t>被开方数</a:t>
              </a:r>
              <a:r>
                <a:rPr sz="2800">
                  <a:latin typeface="Times New Roman" panose="02020603050405020304" pitchFamily="18" charset="0"/>
                  <a:ea typeface="黑体" panose="02010609060101010101" charset="-122"/>
                  <a:cs typeface="Times New Roman" panose="02020603050405020304" pitchFamily="18" charset="0"/>
                  <a:sym typeface="+mn-ea"/>
                </a:rPr>
                <a:t>．</a:t>
              </a:r>
              <a:endParaRPr lang="en-US" altLang="zh-CN" sz="2800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charset="-122"/>
                <a:cs typeface="Times New Roman" panose="02020603050405020304" pitchFamily="18" charset="0"/>
                <a:sym typeface="+mn-ea"/>
              </a:endParaRPr>
            </a:p>
          </p:txBody>
        </p:sp>
        <p:graphicFrame>
          <p:nvGraphicFramePr>
            <p:cNvPr id="25" name="对象 24">
              <a:hlinkClick action="ppaction://ole?verb=0"/>
            </p:cNvPr>
            <p:cNvGraphicFramePr>
              <a:graphicFrameLocks noChangeAspect="1"/>
            </p:cNvGraphicFramePr>
            <p:nvPr/>
          </p:nvGraphicFramePr>
          <p:xfrm>
            <a:off x="2559" y="2006"/>
            <a:ext cx="1078" cy="102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9" r:id="rId5" imgW="241300" imgH="228600" progId="Equation.KSEE3">
                    <p:embed/>
                  </p:oleObj>
                </mc:Choice>
                <mc:Fallback>
                  <p:oleObj r:id="rId5" imgW="241300" imgH="228600" progId="Equation.KSEE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2559" y="2006"/>
                          <a:ext cx="1078" cy="102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8" name="燕尾形 27"/>
          <p:cNvSpPr/>
          <p:nvPr/>
        </p:nvSpPr>
        <p:spPr>
          <a:xfrm>
            <a:off x="3688080" y="177165"/>
            <a:ext cx="1410970" cy="431800"/>
          </a:xfrm>
          <a:prstGeom prst="chevron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根式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27" name="文本占位符 2_1"/>
          <p:cNvSpPr txBox="1"/>
          <p:nvPr/>
        </p:nvSpPr>
        <p:spPr>
          <a:xfrm>
            <a:off x="146050" y="135438"/>
            <a:ext cx="1841500" cy="553581"/>
          </a:xfrm>
          <a:prstGeom prst="roundRect">
            <a:avLst>
              <a:gd name="adj" fmla="val 9943"/>
            </a:avLst>
          </a:prstGeom>
          <a:solidFill>
            <a:schemeClr val="bg1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itchFamily="34" charset="0"/>
              <a:buNone/>
              <a:defRPr lang="zh-CN" altLang="en-US" sz="2800" b="1" kern="1200" spc="300">
                <a:gradFill>
                  <a:gsLst>
                    <a:gs pos="0">
                      <a:schemeClr val="accent1">
                        <a:lumMod val="30000"/>
                      </a:schemeClr>
                    </a:gs>
                    <a:gs pos="100000">
                      <a:schemeClr val="accent1">
                        <a:lumMod val="30000"/>
                      </a:schemeClr>
                    </a:gs>
                  </a:gsLst>
                  <a:lin ang="5400000" scaled="1"/>
                </a:gra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探究新知</a:t>
            </a:r>
            <a:endParaRPr lang="zh-CN" altLang="en-US"/>
          </a:p>
        </p:txBody>
      </p:sp>
      <p:grpSp>
        <p:nvGrpSpPr>
          <p:cNvPr id="8" name="组合 7"/>
          <p:cNvGrpSpPr/>
          <p:nvPr/>
        </p:nvGrpSpPr>
        <p:grpSpPr>
          <a:xfrm>
            <a:off x="559240" y="878999"/>
            <a:ext cx="8470900" cy="1797685"/>
            <a:chOff x="559240" y="878999"/>
            <a:chExt cx="8470900" cy="1797685"/>
          </a:xfrm>
        </p:grpSpPr>
        <p:grpSp>
          <p:nvGrpSpPr>
            <p:cNvPr id="19" name="组合 18"/>
            <p:cNvGrpSpPr/>
            <p:nvPr/>
          </p:nvGrpSpPr>
          <p:grpSpPr>
            <a:xfrm>
              <a:off x="559240" y="878999"/>
              <a:ext cx="8470900" cy="1797685"/>
              <a:chOff x="540" y="3866"/>
              <a:chExt cx="13340" cy="2831"/>
            </a:xfrm>
          </p:grpSpPr>
          <p:sp>
            <p:nvSpPr>
              <p:cNvPr id="2" name="圆角矩形 1"/>
              <p:cNvSpPr/>
              <p:nvPr/>
            </p:nvSpPr>
            <p:spPr>
              <a:xfrm>
                <a:off x="540" y="3866"/>
                <a:ext cx="13340" cy="2831"/>
              </a:xfrm>
              <a:prstGeom prst="roundRect">
                <a:avLst/>
              </a:prstGeom>
              <a:gradFill>
                <a:gsLst>
                  <a:gs pos="100000">
                    <a:srgbClr val="9098AC">
                      <a:alpha val="0"/>
                      <a:lumMod val="0"/>
                      <a:lumOff val="100000"/>
                    </a:srgbClr>
                  </a:gs>
                  <a:gs pos="0">
                    <a:srgbClr val="B5BAC8"/>
                  </a:gs>
                  <a:gs pos="100000">
                    <a:srgbClr val="6A7590"/>
                  </a:gs>
                </a:gsLst>
                <a:lin scaled="1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grpSp>
            <p:nvGrpSpPr>
              <p:cNvPr id="3" name="组合 2"/>
              <p:cNvGrpSpPr/>
              <p:nvPr/>
            </p:nvGrpSpPr>
            <p:grpSpPr>
              <a:xfrm>
                <a:off x="1128" y="3999"/>
                <a:ext cx="12097" cy="2548"/>
                <a:chOff x="1146" y="3511"/>
                <a:chExt cx="12097" cy="2548"/>
              </a:xfrm>
            </p:grpSpPr>
            <p:sp>
              <p:nvSpPr>
                <p:cNvPr id="5" name="左大括号 4"/>
                <p:cNvSpPr/>
                <p:nvPr/>
              </p:nvSpPr>
              <p:spPr>
                <a:xfrm>
                  <a:off x="4370" y="4148"/>
                  <a:ext cx="292" cy="1587"/>
                </a:xfrm>
                <a:prstGeom prst="leftBrace">
                  <a:avLst>
                    <a:gd name="adj1" fmla="val 44444"/>
                    <a:gd name="adj2" fmla="val 47917"/>
                  </a:avLst>
                </a:prstGeom>
                <a:noFill/>
                <a:ln w="34925" cap="flat" cmpd="sng">
                  <a:solidFill>
                    <a:schemeClr val="tx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6" name="组合 5"/>
                <p:cNvGrpSpPr/>
                <p:nvPr/>
              </p:nvGrpSpPr>
              <p:grpSpPr>
                <a:xfrm>
                  <a:off x="4577" y="3511"/>
                  <a:ext cx="8312" cy="1135"/>
                  <a:chOff x="1984" y="1056"/>
                  <a:chExt cx="3324" cy="454"/>
                </a:xfrm>
              </p:grpSpPr>
              <p:sp>
                <p:nvSpPr>
                  <p:cNvPr id="7" name="文本框 6"/>
                  <p:cNvSpPr txBox="1"/>
                  <p:nvPr/>
                </p:nvSpPr>
                <p:spPr>
                  <a:xfrm>
                    <a:off x="3194" y="1132"/>
                    <a:ext cx="2114" cy="330"/>
                  </a:xfrm>
                  <a:prstGeom prst="rect">
                    <a:avLst/>
                  </a:prstGeom>
                  <a:noFill/>
                  <a:ln w="9525">
                    <a:noFill/>
                  </a:ln>
                </p:spPr>
                <p:txBody>
                  <a:bodyPr wrap="none" anchor="t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00000"/>
                      </a:lnSpc>
                      <a:spcBef>
                        <a:spcPct val="0"/>
                      </a:spcBef>
                    </a:pPr>
                    <a:r>
                      <a:rPr lang="en-US" altLang="zh-CN" sz="280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</a:rPr>
                      <a:t>(</a:t>
                    </a:r>
                    <a:r>
                      <a:rPr lang="en-US" altLang="zh-CN" sz="2800" i="1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</a:rPr>
                      <a:t>n</a:t>
                    </a:r>
                    <a:r>
                      <a:rPr lang="zh-CN" altLang="en-US" sz="280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</a:rPr>
                      <a:t>为奇数，且</a:t>
                    </a:r>
                    <a:r>
                      <a:rPr lang="en-US" altLang="zh-CN" sz="2800" i="1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</a:rPr>
                      <a:t>a</a:t>
                    </a:r>
                    <a:r>
                      <a:rPr lang="zh-CN" altLang="en-US" sz="2800" i="1">
                        <a:solidFill>
                          <a:schemeClr val="tx1">
                            <a:lumMod val="50000"/>
                          </a:schemeClr>
                        </a:solidFill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</a:rPr>
                      <a:t>      </a:t>
                    </a:r>
                    <a:r>
                      <a:rPr lang="en-US" altLang="zh-CN" sz="280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</a:rPr>
                      <a:t>R)</a:t>
                    </a:r>
                    <a:endParaRPr lang="en-US" altLang="zh-CN" sz="2800">
                      <a:solidFill>
                        <a:schemeClr val="tx1">
                          <a:lumMod val="50000"/>
                        </a:schemeClr>
                      </a:solidFill>
                      <a:effectLst/>
                      <a:latin typeface="Times New Roman" panose="02020603050405020304" pitchFamily="18" charset="0"/>
                      <a:ea typeface="楷体" panose="02010609060101010101" charset="-122"/>
                      <a:cs typeface="Times New Roman" panose="02020603050405020304" pitchFamily="18" charset="0"/>
                    </a:endParaRPr>
                  </a:p>
                </p:txBody>
              </p:sp>
              <p:graphicFrame>
                <p:nvGraphicFramePr>
                  <p:cNvPr id="9" name="对象 8"/>
                  <p:cNvGraphicFramePr>
                    <a:graphicFrameLocks noChangeAspect="1"/>
                  </p:cNvGraphicFramePr>
                  <p:nvPr/>
                </p:nvGraphicFramePr>
                <p:xfrm>
                  <a:off x="1984" y="1056"/>
                  <a:ext cx="1127" cy="454"/>
                </p:xfrm>
                <a:graphic>
                  <a:graphicData uri="http://schemas.openxmlformats.org/presentationml/2006/ole">
                    <mc:AlternateContent>
                      <mc:Choice xmlns:v="urn:schemas-microsoft-com:vml" Requires="v">
                        <p:oleObj spid="_x0000_s1060" r:id="rId7" imgW="495300" imgH="228600" progId="Equation.3">
                          <p:embed/>
                        </p:oleObj>
                      </mc:Choice>
                      <mc:Fallback>
                        <p:oleObj r:id="rId7" imgW="495300" imgH="228600" progId="Equation.3">
                          <p:embed/>
                          <p:pic>
                            <p:nvPicPr>
                              <p:cNvPr id="0" name="OLE substitute image"/>
                              <p:cNvPicPr/>
                              <p:nvPr/>
                            </p:nvPicPr>
                            <p:blipFill>
                              <a:blip r:embed="rId8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1984" y="1056"/>
                                <a:ext cx="1127" cy="454"/>
                              </a:xfrm>
                              <a:prstGeom prst="rect">
                                <a:avLst/>
                              </a:prstGeom>
                              <a:noFill/>
                              <a:ln w="38100">
                                <a:noFill/>
                                <a:miter/>
                              </a:ln>
                            </p:spPr>
                          </p:pic>
                        </p:oleObj>
                      </mc:Fallback>
                    </mc:AlternateContent>
                  </a:graphicData>
                </a:graphic>
              </p:graphicFrame>
            </p:grpSp>
            <p:grpSp>
              <p:nvGrpSpPr>
                <p:cNvPr id="11" name="组合 10"/>
                <p:cNvGrpSpPr/>
                <p:nvPr/>
              </p:nvGrpSpPr>
              <p:grpSpPr>
                <a:xfrm>
                  <a:off x="4625" y="4924"/>
                  <a:ext cx="8618" cy="1135"/>
                  <a:chOff x="803" y="1706"/>
                  <a:chExt cx="3447" cy="454"/>
                </a:xfrm>
              </p:grpSpPr>
              <p:sp>
                <p:nvSpPr>
                  <p:cNvPr id="12" name="文本框 11"/>
                  <p:cNvSpPr txBox="1"/>
                  <p:nvPr/>
                </p:nvSpPr>
                <p:spPr>
                  <a:xfrm>
                    <a:off x="2003" y="1762"/>
                    <a:ext cx="2247" cy="329"/>
                  </a:xfrm>
                  <a:prstGeom prst="rect">
                    <a:avLst/>
                  </a:prstGeom>
                  <a:noFill/>
                  <a:ln w="9525">
                    <a:noFill/>
                  </a:ln>
                </p:spPr>
                <p:txBody>
                  <a:bodyPr wrap="none" anchor="t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>
                      <a:lnSpc>
                        <a:spcPct val="100000"/>
                      </a:lnSpc>
                      <a:spcBef>
                        <a:spcPct val="0"/>
                      </a:spcBef>
                    </a:pPr>
                    <a:r>
                      <a:rPr lang="en-US" altLang="zh-CN" sz="280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</a:rPr>
                      <a:t>(</a:t>
                    </a:r>
                    <a:r>
                      <a:rPr lang="zh-CN" altLang="en-US" sz="280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</a:rPr>
                      <a:t>当</a:t>
                    </a:r>
                    <a:r>
                      <a:rPr lang="en-US" altLang="zh-CN" sz="2800" i="1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</a:rPr>
                      <a:t>n</a:t>
                    </a:r>
                    <a:r>
                      <a:rPr lang="zh-CN" altLang="en-US" sz="280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</a:rPr>
                      <a:t>是偶数，且</a:t>
                    </a:r>
                    <a:r>
                      <a:rPr lang="en-US" altLang="zh-CN" sz="2800" i="1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</a:rPr>
                      <a:t>a</a:t>
                    </a:r>
                    <a:r>
                      <a:rPr lang="zh-CN" altLang="en-US" sz="280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</a:rPr>
                      <a:t>＞</a:t>
                    </a:r>
                    <a:r>
                      <a:rPr lang="en-US" altLang="zh-CN" sz="280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楷体" panose="02010609060101010101" charset="-122"/>
                        <a:cs typeface="Times New Roman" panose="02020603050405020304" pitchFamily="18" charset="0"/>
                      </a:rPr>
                      <a:t>0)</a:t>
                    </a:r>
                    <a:endParaRPr lang="en-US" altLang="zh-CN" sz="2800">
                      <a:solidFill>
                        <a:schemeClr val="tx1">
                          <a:lumMod val="50000"/>
                        </a:schemeClr>
                      </a:solidFill>
                      <a:effectLst/>
                      <a:latin typeface="Times New Roman" panose="02020603050405020304" pitchFamily="18" charset="0"/>
                      <a:ea typeface="楷体" panose="02010609060101010101" charset="-122"/>
                      <a:cs typeface="Times New Roman" panose="02020603050405020304" pitchFamily="18" charset="0"/>
                    </a:endParaRPr>
                  </a:p>
                </p:txBody>
              </p:sp>
              <p:graphicFrame>
                <p:nvGraphicFramePr>
                  <p:cNvPr id="13" name="对象 12"/>
                  <p:cNvGraphicFramePr>
                    <a:graphicFrameLocks noChangeAspect="1"/>
                  </p:cNvGraphicFramePr>
                  <p:nvPr/>
                </p:nvGraphicFramePr>
                <p:xfrm>
                  <a:off x="803" y="1706"/>
                  <a:ext cx="960" cy="454"/>
                </p:xfrm>
                <a:graphic>
                  <a:graphicData uri="http://schemas.openxmlformats.org/presentationml/2006/ole">
                    <mc:AlternateContent>
                      <mc:Choice xmlns:v="urn:schemas-microsoft-com:vml" Requires="v">
                        <p:oleObj spid="_x0000_s1061" r:id="rId9" imgW="596900" imgH="228600" progId="Equation.3">
                          <p:embed/>
                        </p:oleObj>
                      </mc:Choice>
                      <mc:Fallback>
                        <p:oleObj r:id="rId9" imgW="596900" imgH="228600" progId="Equation.3">
                          <p:embed/>
                          <p:pic>
                            <p:nvPicPr>
                              <p:cNvPr id="0" name="OLE substitute image"/>
                              <p:cNvPicPr/>
                              <p:nvPr/>
                            </p:nvPicPr>
                            <p:blipFill>
                              <a:blip r:embed="rId10"/>
                              <a:stretch>
                                <a:fillRect/>
                              </a:stretch>
                            </p:blipFill>
                            <p:spPr>
                              <a:xfrm>
                                <a:off x="803" y="1706"/>
                                <a:ext cx="960" cy="454"/>
                              </a:xfrm>
                              <a:prstGeom prst="rect">
                                <a:avLst/>
                              </a:prstGeom>
                              <a:noFill/>
                              <a:ln w="38100">
                                <a:noFill/>
                                <a:miter/>
                              </a:ln>
                            </p:spPr>
                          </p:pic>
                        </p:oleObj>
                      </mc:Fallback>
                    </mc:AlternateContent>
                  </a:graphicData>
                </a:graphic>
              </p:graphicFrame>
            </p:grpSp>
            <p:graphicFrame>
              <p:nvGraphicFramePr>
                <p:cNvPr id="15" name="对象 14"/>
                <p:cNvGraphicFramePr>
                  <a:graphicFrameLocks noChangeAspect="1"/>
                </p:cNvGraphicFramePr>
                <p:nvPr/>
              </p:nvGraphicFramePr>
              <p:xfrm>
                <a:off x="1146" y="4286"/>
                <a:ext cx="1938" cy="1077"/>
              </p:xfrm>
              <a:graphic>
                <a:graphicData uri="http://schemas.openxmlformats.org/presentationml/2006/ole">
                  <mc:AlternateContent>
                    <mc:Choice xmlns:v="urn:schemas-microsoft-com:vml" Requires="v">
                      <p:oleObj spid="_x0000_s1062" r:id="rId11" imgW="431165" imgH="203200" progId="Equation.3">
                        <p:embed/>
                      </p:oleObj>
                    </mc:Choice>
                    <mc:Fallback>
                      <p:oleObj r:id="rId11" imgW="431165" imgH="203200" progId="Equation.3">
                        <p:embed/>
                        <p:pic>
                          <p:nvPicPr>
                            <p:cNvPr id="0" name="OLE substitute image"/>
                            <p:cNvPicPr/>
                            <p:nvPr/>
                          </p:nvPicPr>
                          <p:blipFill>
                            <a:blip r:embed="rId12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1146" y="4286"/>
                              <a:ext cx="1938" cy="1077"/>
                            </a:xfrm>
                            <a:prstGeom prst="rect">
                              <a:avLst/>
                            </a:prstGeom>
                            <a:noFill/>
                            <a:ln w="38100">
                              <a:noFill/>
                              <a:miter/>
                            </a:ln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  <p:sp>
              <p:nvSpPr>
                <p:cNvPr id="17" name="右箭头 16"/>
                <p:cNvSpPr/>
                <p:nvPr/>
              </p:nvSpPr>
              <p:spPr>
                <a:xfrm>
                  <a:off x="3315" y="4689"/>
                  <a:ext cx="960" cy="480"/>
                </a:xfrm>
                <a:prstGeom prst="rightArrow">
                  <a:avLst>
                    <a:gd name="adj1" fmla="val 50000"/>
                    <a:gd name="adj2" fmla="val 50000"/>
                  </a:avLst>
                </a:prstGeom>
                <a:solidFill>
                  <a:schemeClr val="accent1"/>
                </a:solidFill>
                <a:ln w="9525" cap="flat" cmpd="sng">
                  <a:solidFill>
                    <a:schemeClr val="tx1"/>
                  </a:solidFill>
                  <a:prstDash val="solid"/>
                  <a:miter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aphicFrame>
          <p:nvGraphicFramePr>
            <p:cNvPr id="4" name="对象 3"/>
            <p:cNvGraphicFramePr>
              <a:graphicFrameLocks noChangeAspect="1"/>
            </p:cNvGraphicFramePr>
            <p:nvPr/>
          </p:nvGraphicFramePr>
          <p:xfrm>
            <a:off x="7291258" y="979328"/>
            <a:ext cx="688975" cy="688975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3" name="Equation" r:id="rId13" imgW="3048000" imgH="3048000" progId="Equation.DSMT4">
                    <p:embed/>
                  </p:oleObj>
                </mc:Choice>
                <mc:Fallback>
                  <p:oleObj name="Equation" r:id="rId13" imgW="3048000" imgH="30480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4"/>
                        <a:stretch>
                          <a:fillRect/>
                        </a:stretch>
                      </p:blipFill>
                      <p:spPr>
                        <a:xfrm>
                          <a:off x="7291258" y="979328"/>
                          <a:ext cx="688975" cy="688975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7" name="对象 16">
            <a:hlinkClick action="ppaction://ole?verb=0"/>
          </p:cNvPr>
          <p:cNvGraphicFramePr>
            <a:graphicFrameLocks noChangeAspect="1"/>
          </p:cNvGraphicFramePr>
          <p:nvPr/>
        </p:nvGraphicFramePr>
        <p:xfrm>
          <a:off x="3275931" y="1402467"/>
          <a:ext cx="1970321" cy="72021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4" r:id="rId3" imgW="660400" imgH="241300" progId="Equation.KSEE3">
                  <p:embed/>
                </p:oleObj>
              </mc:Choice>
              <mc:Fallback>
                <p:oleObj r:id="rId3" imgW="660400" imgH="2413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275931" y="1402467"/>
                        <a:ext cx="1970321" cy="720215"/>
                      </a:xfrm>
                      <a:prstGeom prst="rect">
                        <a:avLst/>
                      </a:prstGeom>
                      <a:noFill/>
                      <a:ln w="28575" cmpd="sng">
                        <a:solidFill>
                          <a:schemeClr val="accent1">
                            <a:shade val="50000"/>
                          </a:schemeClr>
                        </a:solidFill>
                        <a:prstDash val="dash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" name="燕尾形 27"/>
          <p:cNvSpPr/>
          <p:nvPr/>
        </p:nvSpPr>
        <p:spPr>
          <a:xfrm>
            <a:off x="3470339" y="236788"/>
            <a:ext cx="3127499" cy="431800"/>
          </a:xfrm>
          <a:prstGeom prst="chevron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Franklin Gothic Medium"/>
                <a:ea typeface="+mn-ea"/>
                <a:cs typeface="+mn-cs"/>
              </a:defRPr>
            </a:lvl9pPr>
          </a:lstStyle>
          <a:p>
            <a:pPr algn="dist"/>
            <a:r>
              <a:rPr lang="en-US" altLang="zh-CN" sz="24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n</a:t>
            </a:r>
            <a:r>
              <a:rPr lang="zh-CN" altLang="en-US" sz="2400" b="1">
                <a:solidFill>
                  <a:schemeClr val="bg1"/>
                </a:solidFill>
                <a:latin typeface="宋体" panose="02010600030101010101" pitchFamily="2" charset="-122"/>
                <a:ea typeface="宋体" panose="02010600030101010101" pitchFamily="2" charset="-122"/>
                <a:cs typeface="Times New Roman" panose="02020603050405020304" pitchFamily="18" charset="0"/>
              </a:rPr>
              <a:t>次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根式性质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graphicFrame>
        <p:nvGraphicFramePr>
          <p:cNvPr id="10" name="对象 9"/>
          <p:cNvGraphicFramePr>
            <a:graphicFrameLocks noChangeAspect="1"/>
          </p:cNvGraphicFramePr>
          <p:nvPr/>
        </p:nvGraphicFramePr>
        <p:xfrm>
          <a:off x="2342561" y="2612073"/>
          <a:ext cx="4737013" cy="7826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5" name="Equation" r:id="rId5" imgW="35052000" imgH="5791200" progId="Equation.DSMT4">
                  <p:embed/>
                </p:oleObj>
              </mc:Choice>
              <mc:Fallback>
                <p:oleObj name="Equation" r:id="rId5" imgW="35052000" imgH="5791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342561" y="2612073"/>
                        <a:ext cx="4737013" cy="7826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2" name="组合 21"/>
          <p:cNvGrpSpPr/>
          <p:nvPr/>
        </p:nvGrpSpPr>
        <p:grpSpPr>
          <a:xfrm>
            <a:off x="424206" y="3626970"/>
            <a:ext cx="11252115" cy="1477645"/>
            <a:chOff x="267" y="1050"/>
            <a:chExt cx="18571" cy="2327"/>
          </a:xfrm>
        </p:grpSpPr>
        <p:grpSp>
          <p:nvGrpSpPr>
            <p:cNvPr id="23" name="组合 22"/>
            <p:cNvGrpSpPr/>
            <p:nvPr/>
          </p:nvGrpSpPr>
          <p:grpSpPr>
            <a:xfrm>
              <a:off x="267" y="1050"/>
              <a:ext cx="18571" cy="2327"/>
              <a:chOff x="267" y="1122"/>
              <a:chExt cx="18350" cy="2327"/>
            </a:xfrm>
          </p:grpSpPr>
          <p:sp>
            <p:nvSpPr>
              <p:cNvPr id="26" name="流程图: 终止 25"/>
              <p:cNvSpPr/>
              <p:nvPr/>
            </p:nvSpPr>
            <p:spPr>
              <a:xfrm>
                <a:off x="284" y="1122"/>
                <a:ext cx="5965" cy="1077"/>
              </a:xfrm>
              <a:prstGeom prst="flowChartTerminator">
                <a:avLst/>
              </a:prstGeom>
              <a:solidFill>
                <a:srgbClr val="B2D9C8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Franklin Gothic Medium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grpSp>
            <p:nvGrpSpPr>
              <p:cNvPr id="27" name="组合 26"/>
              <p:cNvGrpSpPr/>
              <p:nvPr/>
            </p:nvGrpSpPr>
            <p:grpSpPr>
              <a:xfrm>
                <a:off x="267" y="1261"/>
                <a:ext cx="18350" cy="2188"/>
                <a:chOff x="500" y="4936"/>
                <a:chExt cx="18350" cy="2188"/>
              </a:xfrm>
            </p:grpSpPr>
            <p:grpSp>
              <p:nvGrpSpPr>
                <p:cNvPr id="29" name="组合 28"/>
                <p:cNvGrpSpPr/>
                <p:nvPr/>
              </p:nvGrpSpPr>
              <p:grpSpPr>
                <a:xfrm>
                  <a:off x="500" y="4963"/>
                  <a:ext cx="18350" cy="2161"/>
                  <a:chOff x="339" y="1640"/>
                  <a:chExt cx="18350" cy="2161"/>
                </a:xfrm>
              </p:grpSpPr>
              <p:grpSp>
                <p:nvGrpSpPr>
                  <p:cNvPr id="31" name="组合 30"/>
                  <p:cNvGrpSpPr/>
                  <p:nvPr/>
                </p:nvGrpSpPr>
                <p:grpSpPr>
                  <a:xfrm>
                    <a:off x="339" y="2038"/>
                    <a:ext cx="18350" cy="1763"/>
                    <a:chOff x="339" y="2038"/>
                    <a:chExt cx="18350" cy="1763"/>
                  </a:xfrm>
                </p:grpSpPr>
                <p:sp>
                  <p:nvSpPr>
                    <p:cNvPr id="37" name="矩形 36"/>
                    <p:cNvSpPr/>
                    <p:nvPr/>
                  </p:nvSpPr>
                  <p:spPr>
                    <a:xfrm>
                      <a:off x="341" y="2492"/>
                      <a:ext cx="18348" cy="1309"/>
                    </a:xfrm>
                    <a:prstGeom prst="rect">
                      <a:avLst/>
                    </a:prstGeom>
                    <a:solidFill>
                      <a:srgbClr val="D8E5DF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t" anchorCtr="0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Franklin Gothic Medium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Franklin Gothic Medium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Franklin Gothic Medium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Franklin Gothic Medium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Franklin Gothic Medium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Franklin Gothic Medium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Franklin Gothic Medium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Franklin Gothic Medium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Franklin Gothic Medium"/>
                          <a:ea typeface="+mn-ea"/>
                          <a:cs typeface="+mn-cs"/>
                        </a:defRPr>
                      </a:lvl9pPr>
                    </a:lstStyle>
                    <a:p>
                      <a:pPr fontAlgn="auto">
                        <a:lnSpc>
                          <a:spcPct val="150000"/>
                        </a:lnSpc>
                      </a:pPr>
                      <a:r>
                        <a:rPr lang="en-US" altLang="zh-CN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  <a:sym typeface="+mn-ea"/>
                        </a:rPr>
                        <a:t>                         </a:t>
                      </a:r>
                      <a:r>
                        <a:rPr lang="zh-CN" altLang="en-US" sz="28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黑体" panose="02010609060101010101" charset="-122"/>
                          <a:cs typeface="Times New Roman" panose="02020603050405020304" pitchFamily="18" charset="0"/>
                          <a:sym typeface="+mn-ea"/>
                        </a:rPr>
                        <a:t>一定成立吗</a:t>
                      </a:r>
                      <a:r>
                        <a:rPr sz="2800">
                          <a:solidFill>
                            <a:schemeClr val="tx1"/>
                          </a:solidFill>
                          <a:latin typeface="Times New Roman" panose="02020603050405020304" pitchFamily="18" charset="0"/>
                          <a:ea typeface="黑体" panose="02010609060101010101" charset="-122"/>
                          <a:sym typeface="+mn-ea"/>
                        </a:rPr>
                        <a:t>？</a:t>
                      </a:r>
                      <a:endParaRPr sz="2800">
                        <a:solidFill>
                          <a:schemeClr val="tx1"/>
                        </a:solidFill>
                        <a:ea typeface="黑体" panose="02010609060101010101" charset="-122"/>
                      </a:endParaRPr>
                    </a:p>
                  </p:txBody>
                </p:sp>
                <p:sp>
                  <p:nvSpPr>
                    <p:cNvPr id="39" name="矩形 38"/>
                    <p:cNvSpPr/>
                    <p:nvPr/>
                  </p:nvSpPr>
                  <p:spPr>
                    <a:xfrm>
                      <a:off x="339" y="2038"/>
                      <a:ext cx="18348" cy="454"/>
                    </a:xfrm>
                    <a:prstGeom prst="rect">
                      <a:avLst/>
                    </a:prstGeom>
                    <a:solidFill>
                      <a:srgbClr val="B2D9C8"/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Franklin Gothic Medium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Franklin Gothic Medium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Franklin Gothic Medium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Franklin Gothic Medium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Franklin Gothic Medium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Franklin Gothic Medium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Franklin Gothic Medium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Franklin Gothic Medium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rgbClr val="FFFFFF"/>
                          </a:solidFill>
                          <a:latin typeface="Franklin Gothic Medium"/>
                          <a:ea typeface="+mn-ea"/>
                          <a:cs typeface="+mn-cs"/>
                        </a:defRPr>
                      </a:lvl9pPr>
                    </a:lstStyle>
                    <a:p>
                      <a:pPr algn="ctr"/>
                      <a:endParaRPr lang="zh-CN" altLang="en-US"/>
                    </a:p>
                  </p:txBody>
                </p:sp>
              </p:grpSp>
              <p:sp>
                <p:nvSpPr>
                  <p:cNvPr id="33" name="文本框 32"/>
                  <p:cNvSpPr txBox="1"/>
                  <p:nvPr/>
                </p:nvSpPr>
                <p:spPr>
                  <a:xfrm>
                    <a:off x="2397" y="1640"/>
                    <a:ext cx="2068" cy="82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r>
                      <a:rPr lang="zh-CN" altLang="en-US" sz="2800" b="1">
                        <a:latin typeface="黑体" panose="02010609060101010101" charset="-122"/>
                        <a:ea typeface="黑体" panose="02010609060101010101" charset="-122"/>
                      </a:rPr>
                      <a:t>探究</a:t>
                    </a:r>
                    <a:endParaRPr lang="zh-CN" altLang="en-US" sz="2800" b="1">
                      <a:latin typeface="黑体" panose="02010609060101010101" charset="-122"/>
                      <a:ea typeface="黑体" panose="02010609060101010101" charset="-122"/>
                    </a:endParaRPr>
                  </a:p>
                </p:txBody>
              </p:sp>
            </p:grpSp>
            <p:pic>
              <p:nvPicPr>
                <p:cNvPr id="30" name="图片 29"/>
                <p:cNvPicPr>
                  <a:picLocks noChangeAspect="1"/>
                </p:cNvPicPr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1500" y="4936"/>
                  <a:ext cx="964" cy="807"/>
                </a:xfrm>
                <a:prstGeom prst="rect">
                  <a:avLst/>
                </a:prstGeom>
              </p:spPr>
            </p:pic>
          </p:grpSp>
        </p:grpSp>
        <p:graphicFrame>
          <p:nvGraphicFramePr>
            <p:cNvPr id="25" name="对象 24">
              <a:hlinkClick action="ppaction://ole?verb=0"/>
            </p:cNvPr>
            <p:cNvGraphicFramePr>
              <a:graphicFrameLocks noChangeAspect="1"/>
            </p:cNvGraphicFramePr>
            <p:nvPr/>
          </p:nvGraphicFramePr>
          <p:xfrm>
            <a:off x="945" y="2068"/>
            <a:ext cx="2810" cy="130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66" name="Equation" r:id="rId8" imgW="13106400" imgH="6096000" progId="Equation.DSMT4">
                    <p:embed/>
                  </p:oleObj>
                </mc:Choice>
                <mc:Fallback>
                  <p:oleObj name="Equation" r:id="rId8" imgW="13106400" imgH="60960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/>
                        <a:stretch>
                          <a:fillRect/>
                        </a:stretch>
                      </p:blipFill>
                      <p:spPr>
                        <a:xfrm>
                          <a:off x="945" y="2068"/>
                          <a:ext cx="2810" cy="1307"/>
                        </a:xfrm>
                        <a:prstGeom prst="rect">
                          <a:avLst/>
                        </a:prstGeom>
                        <a:noFill/>
                        <a:ln w="28575" cmpd="sng">
                          <a:noFill/>
                          <a:prstDash val="dash"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40" name="对象 39"/>
          <p:cNvGraphicFramePr>
            <a:graphicFrameLocks noChangeAspect="1"/>
          </p:cNvGraphicFramePr>
          <p:nvPr/>
        </p:nvGraphicFramePr>
        <p:xfrm>
          <a:off x="424470" y="5408245"/>
          <a:ext cx="8611033" cy="99706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7" name="Equation" r:id="rId10" imgW="57912000" imgH="6705600" progId="Equation.DSMT4">
                  <p:embed/>
                </p:oleObj>
              </mc:Choice>
              <mc:Fallback>
                <p:oleObj name="Equation" r:id="rId10" imgW="57912000" imgH="67056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424470" y="5408245"/>
                        <a:ext cx="8611033" cy="99706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" name="文本占位符 2_1"/>
          <p:cNvSpPr txBox="1"/>
          <p:nvPr/>
        </p:nvSpPr>
        <p:spPr>
          <a:xfrm>
            <a:off x="146050" y="135438"/>
            <a:ext cx="1841500" cy="553581"/>
          </a:xfrm>
          <a:prstGeom prst="roundRect">
            <a:avLst>
              <a:gd name="adj" fmla="val 9943"/>
            </a:avLst>
          </a:prstGeom>
          <a:solidFill>
            <a:schemeClr val="bg1"/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itchFamily="34" charset="0"/>
              <a:buNone/>
              <a:defRPr lang="zh-CN" altLang="en-US" sz="2800" b="1" kern="1200" spc="300">
                <a:gradFill>
                  <a:gsLst>
                    <a:gs pos="0">
                      <a:schemeClr val="accent1">
                        <a:lumMod val="30000"/>
                      </a:schemeClr>
                    </a:gs>
                    <a:gs pos="100000">
                      <a:schemeClr val="accent1">
                        <a:lumMod val="30000"/>
                      </a:schemeClr>
                    </a:gs>
                  </a:gsLst>
                  <a:lin ang="5400000" scaled="1"/>
                </a:gra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探究新知</a:t>
            </a:r>
            <a:endParaRPr lang="zh-CN" altLang="en-US"/>
          </a:p>
        </p:txBody>
      </p:sp>
      <p:sp>
        <p:nvSpPr>
          <p:cNvPr id="4" name="文本框 3"/>
          <p:cNvSpPr txBox="1"/>
          <p:nvPr/>
        </p:nvSpPr>
        <p:spPr>
          <a:xfrm>
            <a:off x="151495" y="1341474"/>
            <a:ext cx="3327662" cy="661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800" b="1">
                <a:solidFill>
                  <a:srgbClr val="FF0000"/>
                </a:solidFill>
              </a:rPr>
              <a:t>n</a:t>
            </a:r>
            <a:r>
              <a:rPr lang="zh-CN" altLang="en-US" sz="2800" b="1">
                <a:solidFill>
                  <a:srgbClr val="FF0000"/>
                </a:solidFill>
              </a:rPr>
              <a:t>次根式的性质一：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</p:spTree>
    <p:custDataLst>
      <p:tags r:id="rId12"/>
    </p:custDataLst>
  </p:cSld>
  <p:clrMapOvr>
    <a:masterClrMapping/>
  </p:clrMapOvr>
  <mc:AlternateContent>
    <mc:Choice xmlns:p14="http://schemas.microsoft.com/office/powerpoint/2010/main" Requires="p14">
      <p:transition spd="slow" p14:dur="15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https://d.book118.com/717060025032006030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DIAGRAM_GROUP_CODE" val="l1-3"/>
  <p:tag name="KSO_WM_SLIDE_COLORSCHEME_VERSION" val="3.2"/>
  <p:tag name="KSO_WM_SLIDE_DIAGTYPE" val="l"/>
  <p:tag name="KSO_WM_SLIDE_ID" val="custom20204426_26"/>
  <p:tag name="KSO_WM_SLIDE_INDEX" val="26"/>
  <p:tag name="KSO_WM_SLIDE_ITEM_CNT" val="3"/>
  <p:tag name="KSO_WM_SLIDE_LAYOUT" val="a_i_l"/>
  <p:tag name="KSO_WM_SLIDE_LAYOUT_CNT" val="1_1_1"/>
  <p:tag name="KSO_WM_SLIDE_POSITION" val="54.3*115.4"/>
  <p:tag name="KSO_WM_SLIDE_SIZE" val="851.397*345.2"/>
  <p:tag name="KSO_WM_SLIDE_SUBTYPE" val="diag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4426"/>
  <p:tag name="KSO_WM_TEMPLATE_MASTER_TYPE" val="1"/>
  <p:tag name="KSO_WM_TEMPLATE_SUBCATEGORY" val="0"/>
</p:tagLst>
</file>

<file path=ppt/tags/tag2.xml><?xml version="1.0" encoding="utf-8"?>
<p:tagLst xmlns:p="http://schemas.openxmlformats.org/presentationml/2006/main">
  <p:tag name="KSO_WM_BEAUTIFY_FLAG" val="#wm#"/>
  <p:tag name="KSO_WM_DIAGRAM_GROUP_CODE" val="l1-3"/>
  <p:tag name="KSO_WM_SLIDE_COLORSCHEME_VERSION" val="3.2"/>
  <p:tag name="KSO_WM_SLIDE_DIAGTYPE" val="l"/>
  <p:tag name="KSO_WM_SLIDE_ID" val="custom20204426_26"/>
  <p:tag name="KSO_WM_SLIDE_INDEX" val="26"/>
  <p:tag name="KSO_WM_SLIDE_ITEM_CNT" val="3"/>
  <p:tag name="KSO_WM_SLIDE_LAYOUT" val="a_i_l"/>
  <p:tag name="KSO_WM_SLIDE_LAYOUT_CNT" val="1_1_1"/>
  <p:tag name="KSO_WM_SLIDE_POSITION" val="54.3*115.4"/>
  <p:tag name="KSO_WM_SLIDE_SIZE" val="851.397*345.2"/>
  <p:tag name="KSO_WM_SLIDE_SUBTYPE" val="diag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4426"/>
  <p:tag name="KSO_WM_TEMPLATE_MASTER_TYPE" val="1"/>
  <p:tag name="KSO_WM_TEMPLATE_SUBCATEGORY" val="0"/>
</p:tagLst>
</file>

<file path=ppt/tags/tag3.xml><?xml version="1.0" encoding="utf-8"?>
<p:tagLst xmlns:p="http://schemas.openxmlformats.org/presentationml/2006/main">
  <p:tag name="KSO_WM_BEAUTIFY_FLAG" val="#wm#"/>
  <p:tag name="KSO_WM_DIAGRAM_GROUP_CODE" val="l1-3"/>
  <p:tag name="KSO_WM_SLIDE_COLORSCHEME_VERSION" val="3.2"/>
  <p:tag name="KSO_WM_SLIDE_DIAGTYPE" val="l"/>
  <p:tag name="KSO_WM_SLIDE_ID" val="custom20204426_26"/>
  <p:tag name="KSO_WM_SLIDE_INDEX" val="26"/>
  <p:tag name="KSO_WM_SLIDE_ITEM_CNT" val="3"/>
  <p:tag name="KSO_WM_SLIDE_LAYOUT" val="a_i_l"/>
  <p:tag name="KSO_WM_SLIDE_LAYOUT_CNT" val="1_1_1"/>
  <p:tag name="KSO_WM_SLIDE_POSITION" val="54.3*115.4"/>
  <p:tag name="KSO_WM_SLIDE_SIZE" val="851.397*345.2"/>
  <p:tag name="KSO_WM_SLIDE_SUBTYPE" val="diag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4426"/>
  <p:tag name="KSO_WM_TEMPLATE_MASTER_TYPE" val="1"/>
  <p:tag name="KSO_WM_TEMPLATE_SUBCATEGORY" val="0"/>
</p:tagLst>
</file>

<file path=ppt/tags/tag4.xml><?xml version="1.0" encoding="utf-8"?>
<p:tagLst xmlns:p="http://schemas.openxmlformats.org/presentationml/2006/main">
  <p:tag name="KSO_WM_BEAUTIFY_FLAG" val="#wm#"/>
  <p:tag name="KSO_WM_DIAGRAM_GROUP_CODE" val="l1-3"/>
  <p:tag name="KSO_WM_SLIDE_COLORSCHEME_VERSION" val="3.2"/>
  <p:tag name="KSO_WM_SLIDE_DIAGTYPE" val="l"/>
  <p:tag name="KSO_WM_SLIDE_ID" val="custom20204426_26"/>
  <p:tag name="KSO_WM_SLIDE_INDEX" val="26"/>
  <p:tag name="KSO_WM_SLIDE_ITEM_CNT" val="3"/>
  <p:tag name="KSO_WM_SLIDE_LAYOUT" val="a_i_l"/>
  <p:tag name="KSO_WM_SLIDE_LAYOUT_CNT" val="1_1_1"/>
  <p:tag name="KSO_WM_SLIDE_POSITION" val="54.3*115.4"/>
  <p:tag name="KSO_WM_SLIDE_SIZE" val="851.397*345.2"/>
  <p:tag name="KSO_WM_SLIDE_SUBTYPE" val="diag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4426"/>
  <p:tag name="KSO_WM_TEMPLATE_MASTER_TYPE" val="1"/>
  <p:tag name="KSO_WM_TEMPLATE_SUBCATEGORY" val="0"/>
</p:tagLst>
</file>

<file path=ppt/tags/tag5.xml><?xml version="1.0" encoding="utf-8"?>
<p:tagLst xmlns:p="http://schemas.openxmlformats.org/presentationml/2006/main">
  <p:tag name="KSO_WM_BEAUTIFY_FLAG" val="#wm#"/>
  <p:tag name="KSO_WM_DIAGRAM_GROUP_CODE" val="l1-3"/>
  <p:tag name="KSO_WM_SLIDE_COLORSCHEME_VERSION" val="3.2"/>
  <p:tag name="KSO_WM_SLIDE_DIAGTYPE" val="l"/>
  <p:tag name="KSO_WM_SLIDE_ID" val="custom20204426_26"/>
  <p:tag name="KSO_WM_SLIDE_INDEX" val="26"/>
  <p:tag name="KSO_WM_SLIDE_ITEM_CNT" val="3"/>
  <p:tag name="KSO_WM_SLIDE_LAYOUT" val="a_i_l"/>
  <p:tag name="KSO_WM_SLIDE_LAYOUT_CNT" val="1_1_1"/>
  <p:tag name="KSO_WM_SLIDE_POSITION" val="54.3*115.4"/>
  <p:tag name="KSO_WM_SLIDE_SIZE" val="851.397*345.2"/>
  <p:tag name="KSO_WM_SLIDE_SUBTYPE" val="diag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4426"/>
  <p:tag name="KSO_WM_TEMPLATE_MASTER_TYPE" val="1"/>
  <p:tag name="KSO_WM_TEMPLATE_SUBCATEGORY" val="0"/>
</p:tagLst>
</file>

<file path=ppt/tags/tag6.xml><?xml version="1.0" encoding="utf-8"?>
<p:tagLst xmlns:p="http://schemas.openxmlformats.org/presentationml/2006/main">
  <p:tag name="KSO_WM_BEAUTIFY_FLAG" val="#wm#"/>
  <p:tag name="KSO_WM_DIAGRAM_GROUP_CODE" val="l1-3"/>
  <p:tag name="KSO_WM_SLIDE_COLORSCHEME_VERSION" val="3.2"/>
  <p:tag name="KSO_WM_SLIDE_DIAGTYPE" val="l"/>
  <p:tag name="KSO_WM_SLIDE_ID" val="custom20204426_26"/>
  <p:tag name="KSO_WM_SLIDE_INDEX" val="26"/>
  <p:tag name="KSO_WM_SLIDE_ITEM_CNT" val="3"/>
  <p:tag name="KSO_WM_SLIDE_LAYOUT" val="a_i_l"/>
  <p:tag name="KSO_WM_SLIDE_LAYOUT_CNT" val="1_1_1"/>
  <p:tag name="KSO_WM_SLIDE_POSITION" val="54.3*115.4"/>
  <p:tag name="KSO_WM_SLIDE_SIZE" val="851.397*345.2"/>
  <p:tag name="KSO_WM_SLIDE_SUBTYPE" val="diag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4426"/>
  <p:tag name="KSO_WM_TEMPLATE_MASTER_TYPE" val="1"/>
  <p:tag name="KSO_WM_TEMPLATE_SUBCATEGORY" val="0"/>
</p:tagLst>
</file>

<file path=ppt/tags/tag7.xml><?xml version="1.0" encoding="utf-8"?>
<p:tagLst xmlns:p="http://schemas.openxmlformats.org/presentationml/2006/main">
  <p:tag name="KSO_WM_BEAUTIFY_FLAG" val="#wm#"/>
  <p:tag name="KSO_WM_DIAGRAM_GROUP_CODE" val="l1-3"/>
  <p:tag name="KSO_WM_SLIDE_COLORSCHEME_VERSION" val="3.2"/>
  <p:tag name="KSO_WM_SLIDE_DIAGTYPE" val="l"/>
  <p:tag name="KSO_WM_SLIDE_ID" val="custom20204426_26"/>
  <p:tag name="KSO_WM_SLIDE_INDEX" val="26"/>
  <p:tag name="KSO_WM_SLIDE_ITEM_CNT" val="3"/>
  <p:tag name="KSO_WM_SLIDE_LAYOUT" val="a_i_l"/>
  <p:tag name="KSO_WM_SLIDE_LAYOUT_CNT" val="1_1_1"/>
  <p:tag name="KSO_WM_SLIDE_POSITION" val="54.3*115.4"/>
  <p:tag name="KSO_WM_SLIDE_SIZE" val="851.397*345.2"/>
  <p:tag name="KSO_WM_SLIDE_SUBTYPE" val="diag"/>
  <p:tag name="KSO_WM_SLIDE_TYPE" val="text"/>
  <p:tag name="KSO_WM_SPECIAL_SOURCE" val="bdnull"/>
  <p:tag name="KSO_WM_TAG_VERSION" val="1.0"/>
  <p:tag name="KSO_WM_TEMPLATE_CATEGORY" val="custom"/>
  <p:tag name="KSO_WM_TEMPLATE_COLOR_TYPE" val="1"/>
  <p:tag name="KSO_WM_TEMPLATE_INDEX" val="20204426"/>
  <p:tag name="KSO_WM_TEMPLATE_MASTER_TYPE" val="1"/>
  <p:tag name="KSO_WM_TEMPLATE_SUBCATEGORY" val="0"/>
</p:tagLst>
</file>

<file path=ppt/tags/tag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新授课​​">
  <a:themeElements>
    <a:clrScheme name="自定义 21">
      <a:dk1>
        <a:sysClr val="windowText" lastClr="000000"/>
      </a:dk1>
      <a:lt1>
        <a:sysClr val="window" lastClr="FFFFFF"/>
      </a:lt1>
      <a:dk2>
        <a:srgbClr val="000000"/>
      </a:dk2>
      <a:lt2>
        <a:srgbClr val="FFFFFF"/>
      </a:lt2>
      <a:accent1>
        <a:srgbClr val="3175FC"/>
      </a:accent1>
      <a:accent2>
        <a:srgbClr val="F8CA43"/>
      </a:accent2>
      <a:accent3>
        <a:srgbClr val="FF9999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Grid">
      <a:majorFont>
        <a:latin typeface="Franklin Gothic Medium"/>
        <a:ea typeface="微软雅黑"/>
        <a:cs typeface="Arial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微软雅黑"/>
        <a:cs typeface="Arial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 fontAlgn="auto">
          <a:lnSpc>
            <a:spcPct val="150000"/>
          </a:lnSpc>
          <a:defRPr lang="en-US" altLang="zh-CN" sz="2400" b="1" dirty="0">
            <a:solidFill>
              <a:schemeClr val="tx2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5">
      <vt:lpstr>Arial</vt:lpstr>
      <vt:lpstr>Calibri</vt:lpstr>
      <vt:lpstr>Franklin Gothic Medium</vt:lpstr>
      <vt:lpstr>微软雅黑</vt:lpstr>
      <vt:lpstr>Wingdings</vt:lpstr>
      <vt:lpstr>Times New Roman</vt:lpstr>
      <vt:lpstr>黑体</vt:lpstr>
      <vt:lpstr>楷体</vt:lpstr>
      <vt:lpstr>等线 Light</vt:lpstr>
      <vt:lpstr>等线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2024-09-01T17:20:02.867</cp:lastPrinted>
  <dcterms:created xsi:type="dcterms:W3CDTF">2024-09-01T09:20:02Z</dcterms:created>
  <dcterms:modified xsi:type="dcterms:W3CDTF">2024-09-01T09:20:04Z</dcterms:modified>
</cp:coreProperties>
</file>