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08FF-A033-4739-A4E7-2DBBBBEE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BD385-C62A-4CCE-9807-90BFB998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0118-A7EE-4C19-8BBF-4A860EB5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A8193-342C-45F0-901B-15477C856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59E78-5C7C-4FBB-8782-9933B505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0D7AE-FEF7-4179-B296-972B4041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4ECCF-9AEF-4730-B5D3-E735A3435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5C5E2-A67D-4C09-A86D-DC0088A1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A0A71-2A95-4468-B0D9-9ADC8567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C3178-12E2-4448-82D2-C369E2BA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C7ABE-CEA3-48B1-99CE-5FC6F5BB2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6114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68.尽享假期尽情放松假期主题乐园策划方案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假期主题乐园概述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乐园规划与布局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娱乐项目策划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餐饮住宿配套服务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运营管理与安全保障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假期主题乐园概述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提供丰富多样的娱乐设施和活动，满足不同年龄段游客的需求。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综合性主题乐园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结合地域文化和历史背景，打造独具特色的主题乐园。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突出文化特色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通过高科技手段和创意设计，提供沉浸式的互动体验。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强调互动体验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乐园定位与特色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家庭游客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以亲子家庭为主要目标客户群体，提供适合全家人的娱乐项目。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针对年轻人追求刺激和新奇的心理，设置具有挑战性的项目。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旅游团体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吸引旅游团体前来游玩，提供团队建设和集体活动的场所。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随着旅游业的快速发展和人们休闲娱乐需求的增加，主题乐园市场规模不断扩大。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随着科技的不断进步和消费者需求的日益多样化，主题乐园将不断创新发展，提供更多元化、个性化的产品和服务。同时，主题乐园也将更加注重文化内涵的挖掘和传承，成为文化交流和旅游发展的重要载体。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乐园规划与布局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打造综合性主题乐园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结合当地文化和旅游资源，打造一个集休闲、娱乐、观光、度假于一体的综合性主题乐园。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突出主题特色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以某一主题为核心，围绕该主题进行乐园的规划和设计，营造独特的游乐氛围。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注重游客体验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从游客需求出发，提供丰富多样的游乐项目和配套设施，创造舒适、安全、愉悦的游玩环境。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总体规划思路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游乐区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根据不同年龄段游客的需求，设置多个游乐区域，包括儿童游乐区、青少年游乐区、家庭亲子游乐区等。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入口区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设置乐园入口、游客服务中心、停车场等功能区域，为游客提供便捷的服务和引导。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演艺区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安排各类表演、演出等活动，为游客提供精彩的视听盛宴。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购物区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设立纪念品商店、特色商品店等，供游客选购纪念品和特色商品。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设置多个餐饮点，提供多样化、特色化的美食选择，满足游客的口味需求。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各区域功能划分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景点布局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结合主题特色，设计独具特色的景点和景观，打造令人难忘的旅游体验。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根据各区域的功能需求，合理配置相应的设施和设备，如游乐设施、表演舞台、餐饮设施等。同时，注重设施的安全性和舒适性，确保游客的游玩体验。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交通布局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规划合理的游览路线和交通组织方式，确保游客在乐园内的便捷通行。可设置观光车、小火车等交通工具，提供多样化的游览方式选择。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景点与设施布局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娱乐项目策划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过山车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设计高速、高空的过山车，让游客体验极致的速度与激情。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跳楼机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建设高楼跳楼机，让游客感受瞬间的失重和刺激。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大摆锤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打造巨型大摆锤，让游客在空中尽情摇摆，释放压力。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刺激性娱乐项目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设立专门的儿童乐园，配备各种儿童游乐设施，让孩子们尽情玩耍。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儿童乐园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开设亲子DIY手工坊，让家长和孩子一起动手制作小工艺品，增进亲子感情。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亲子DIY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策划一系列家庭挑战赛，如亲子接力赛、家庭拼图比赛等，让家庭成员在比赛中加深彼此的了解和信任。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家庭挑战赛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亲子互动娱乐项目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https://d.book118.com/717061144061006052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2024-09-25T20:44:21.935</cp:lastPrinted>
  <dcterms:created xsi:type="dcterms:W3CDTF">2024-09-25T12:44:21Z</dcterms:created>
  <dcterms:modified xsi:type="dcterms:W3CDTF">2024-09-25T12:44:24Z</dcterms:modified>
</cp:coreProperties>
</file>