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047CB-E86E-4DF4-895B-3E3B1C863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12E76-4D33-43E2-8952-17FB465EE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C74EB-C1DA-4747-B3C7-72D8AA844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5DF3E-75FF-4104-BC83-30575C21D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B0BC14-DE52-4128-BF7F-8587F63A9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B0AABC-2316-4A71-A207-3497E9C5A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5201F9-8905-4E93-8486-026818A99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5BB35-1BB0-4A17-BD0A-91B210674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10D20-B74E-4EC9-B526-2509398C5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CA18E-711C-49D8-918B-DFCBC3CCD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26AA6-55CC-4622-A4BE-591CDCA01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63010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膀胱手术后的护理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康复训练与复查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895" b="68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膀胱手术的常见原因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膀胱结石、膀胱癌、前列腺增生等。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手术类型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膀胱镜手术、开腹手术、腹腔镜手术等。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手术效果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通过手术可以解决膀胱疾病，改善患者生活质量。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术后护理有助于患者快速恢复，减少并发症的发生。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正确的护理可以预防术后感染，保障患者的安全。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通过术后护理，患者可以更快地恢复正常生活和工作。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确保患者有足够的休息时间，避免过度疲劳。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083" r="6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休息充足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在医生建议的范围内进行适量的活动，有助于恢复。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活动适量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在术后一段时间内，应避免剧烈运动以防止伤口裂开或出血。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选择富含蛋白质、维生素和矿物质的食物，有助于伤口愈合。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减少盐的摄入，以降低水肿的风险。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控制盐分摄入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599" b="1359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避免食用辛辣、油腻等刺激性食物，以免影响伤口愈合。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教导患者使用深呼吸、冥想等放松技巧，以减轻疼痛感。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及时报告疼痛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若患者感到疼痛加剧或持续不减，应及时向医生报告。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遵循医嘱使用止痛药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按照医生的建议使用止痛药，以缓解术后疼痛。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膀胱手术可能导致膀胱或尿道出血，严重时可能引发休克。术后应密切观察患者生命体征，尤其是血压变化，以及尿液的颜色和量。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术后出现血尿是常见现象，通常在几天内自行消失。如血尿持续时间较长或颜色深浓，应及时就医。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出血与血尿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https://d.book118.com/717063010140006054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2024-09-29T03:12:46.401</cp:lastPrinted>
  <dcterms:created xsi:type="dcterms:W3CDTF">2024-09-28T19:12:46Z</dcterms:created>
  <dcterms:modified xsi:type="dcterms:W3CDTF">2024-09-28T19:12:48Z</dcterms:modified>
</cp:coreProperties>
</file>