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63E81C-1E5B-468C-8A5A-70407C70BD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BBAA06-264B-4C01-9DE5-D1042664D6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29CA61-DA63-44A2-B133-73F5593C8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B1DDDA-4277-425E-B581-7C5E1C2A12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FC0C42B-F59E-4C63-8F88-06B26DE687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16D3979-8FD4-4357-8701-EAE4454CA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52A1CA1-177C-4410-871A-16780BAE3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01B33A-8B7E-406A-8DB5-9D6B48690F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B79DC6-17FB-4397-87D5-9BB2928D46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867846-439B-401C-BA22-3B689E3E77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42BA26-8E7B-4428-BE96-1E9C457335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706410501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inentor工业产品设计inentor表达视图创建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Inventor软件简介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表达视图创建基础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从模型创建表达视图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高级功能与定制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Inventor软件简介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Inventor软件提供了强大的3D建模工具，支持复杂工业零件和装配体的设计和建模。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3D建模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Inventor支持参数化设计，用户可以通过定义参数和关系来控制模型尺寸和几何形状，提高设计的灵活性和可维护性。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参数化设计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Inventor提供了装配体设计功能，支持零部件的装配、约束和运动模拟，方便进行产品分析和优化。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装配体设计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Inventor提供了强大的渲染和可视化工具，支持对模型进行真实感和动画渲染，提高产品展示效果。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渲染与可视化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软件特点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704" b="9704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9309" r="930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809" r="16809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58" r="1485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主要功能模块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提供基本的3D建模和绘图工具，支持创建各种形状和特征。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扩展基础建模模块，支持更高级的建模和编辑功能。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提供装配体设计和管理功能，支持零部件的装配、约束和运动模拟。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支持将3D模型转换为2D工程图，方便工程分析和制造。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基础建模模块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高级建模模块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装配模块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工程图模块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Inventor在汽车设计领域应用广泛，支持汽车零部件的详细设计和仿真分析。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电子和消费品设计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Inventor还应用于电子和消费品设计领域，支持产品的外观和结构设计。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航空航天设计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Inventor在航空航天领域也得到了广泛应用，支持飞机和航天器的详细设计和优化。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机械设计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Inventor广泛应用于机械设计领域，支持各种复杂机械零件和装配体的设计和建模。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表达视图创建基础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https://d.book118.com/717064105016006032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2024-09-04T17:30:37.973</cp:lastPrinted>
  <dcterms:created xsi:type="dcterms:W3CDTF">2024-09-04T09:30:37Z</dcterms:created>
  <dcterms:modified xsi:type="dcterms:W3CDTF">2024-09-04T09:30:39Z</dcterms:modified>
</cp:coreProperties>
</file>