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E1FE5-3270-473B-A6E8-411C961E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80DD7-AEFE-40D1-ADD2-F60C83FB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2A4DB-785A-49FA-BCB0-0203AC34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75A1B-70F9-49CA-8F86-5BB0B63A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AE203-5345-432E-8F93-CDCD1B65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B4FF1-99AB-4F46-A05D-65C52CDF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2DAC6-EDA7-4A48-8EDF-F5571C601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12C77-FD4C-4413-BB97-6A85E2EF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D86D-9AD1-4B92-A031-447E9BF1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EC35F-5C9B-40E8-91E6-19BD317A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7CCD0-FA0A-47BA-BCCA-EA5DAA032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6614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职市政系职业生涯规划与管理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4682" y="5020228"/>
            <a:ext cx="2345645" cy="312122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1434" y="5744583"/>
            <a:ext cx="3212143" cy="312122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职业发展策略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职业管理技巧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职市政系职业生涯规划案例分析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职业生涯规划概述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1" r="33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61" r="281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08" r="312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职业生涯规划是指个人在职业发展中设定的目标、计划和行动，以达到自我实现和职业成功。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职业生涯规划有助于个人明确自己的职业方向和目标，制定合理的行动计划，提高职业发展质量和成功率。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了解自己的兴趣、能力、价值观和优势，为制定职业目标提供基础。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根据自我评估结果和市场情况，设定短期和长期的职业目标。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设定职业目标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明确实现目标的具体行动计划，包括培训、学习和实践等。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制定行动计划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按照计划实施，并根据市场变化和个人发展情况进行调整。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步骤3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步骤4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职业生涯规划的步骤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设定职业目标。根据自我评估结果和市场情况，设定短期和长期的职业目标，并明确每个目标的优先级和实现时间。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制定行动计划。根据目标制定具体的行动计划，包括培训、学习和实践等，明确每个行动的时间节点和责任人。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实施与调整。按照计划实施，并根据市场变化和个人发展情况进行调整，及时纠正偏差，确保目标的实现。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自我评估与定位。了解自己的兴趣、能力、价值观和优势，明确自己的职业定位和发展方向。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自我认知与职业目标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职市政系专业的学生通常具备扎实的专业知识，同时也具备较强的沟通能力和团队合作精神。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在进行自我评价时，可能会发现自己在某些方面，如领导力、时间管理等方面存在不足。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个人优势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职市政系的学生通常对公共事业、公共服务、社会治理等方向有浓厚的兴趣。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职市政系的价值观通常包括公共服务、社会公正、责任感等。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短期目标可以是在校期间积累相关实践经验，提高自己的专业技能和综合素质。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中期目标可以是毕业后进入公共服务机构或社会团体工作，逐步成为行业内的专业人才。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长期目标可以是成为公共服务领域的专家学者、高级管理人才，或者自主创业，为社会做出更大的贡献。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分析职市政行业的未来发展方向和趋势，如政策调整、技术进步等。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行业产业链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了解职市政行业的主要产业链构成，包括上游、中游、下游等环节。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熟悉职市政行业的标准和规范，以及行业内的主要认证要求。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分析职市政系相关职位的需求和发展趋势，如技术、管理、市场等方向。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职位需求趋势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明确职市政系相关职位的职责、技能和要求，如专业知识、实践经验等。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职位要求与技能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了解职市政系相关职位的晋升路径和发展空间。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职位晋升路径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了解行业内主要竞争对手的情况，包括企业规模、产品特点、市场占有率等。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行业人才供需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了解职市政系相关职位的供需情况，为个人职业规划提供参考。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竞争策略与优势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分析职市政系在行业竞争中的策略和优势，以及可能面临的挑战。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https://d.book118.com/717066140131006035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2024-09-10T06:55:42.251</cp:lastPrinted>
  <dcterms:created xsi:type="dcterms:W3CDTF">2024-09-09T22:55:42Z</dcterms:created>
  <dcterms:modified xsi:type="dcterms:W3CDTF">2024-09-09T22:55:44Z</dcterms:modified>
</cp:coreProperties>
</file>