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6C374-9F7E-4E59-8F13-FD228CDD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D3BA9-2C89-4179-A720-DDCB05FF9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8AEE5-45D6-4CCB-B9A5-4957BEE2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B8A81-5ED8-44E2-91AC-E6CD2BBD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57535-3D79-46CF-B70D-8777C3A0E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8F1CA-1E26-4311-8EDE-C4666A2A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2D01E9-ADBA-4151-A875-2BC716357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10BD9-E5CF-4211-AA23-23D996B3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10C27-35C1-4F6E-9308-859D0660D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69BBF-F64C-486D-BBD1-96032BB55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746C3-F067-4A3E-931D-9A3164BB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00431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滑动轴承制造工艺的智能化改造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滑动轴承智能化制造需求分析
 滑动轴承智能化制造关键技术研究
 滑动轴承智能化制造系统设计与开发
 滑动轴承智能化制造工艺优化与控制
 滑动轴承智能化制造质量检测与评估
 滑动轴承智能化制造数据分析与决策支持
 滑动轴承智能化制造安全与可靠性研究
 滑动轴承智能化制造绿色与可持续发展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滑动轴承制造工艺的智能化改造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滑动轴承智能化制造现状分析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滑动轴承智能化制造现状评估：目前，滑动轴承制造智能化水平参差不齐，存在设备老化、生产效率低、质量控制不稳定等问题。</a:t>
            </a:r>
          </a:p>
          <a:p>
            <a:r>
              <a:t>2. 行业与企业智能化制造的迫切需求：随着工业4.0的到来，制造业正面临着转型升级的挑战，智能化制造是提升企业核心竞争力的关键手段。</a:t>
            </a:r>
          </a:p>
          <a:p>
            <a:r>
              <a:t>3. 滑动轴承智能化制造发展趋势：随着科学技术的进步，滑动轴承智能化制造技术不断创新，朝着集成化、网络化、智能化方向发展。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滑动轴承智能化制造核心技术分析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智能化设备与系统：实现生产过程的自动化、智能化，包括智能数控机床、机器人、智能仓储系统等。</a:t>
            </a:r>
          </a:p>
          <a:p>
            <a:r>
              <a:t>2. 传感器与数据采集技术：实时监测生产过程中的各种参数，为智能化控制提供数据基础，包括温度、压力、位移等传感器。</a:t>
            </a:r>
          </a:p>
          <a:p>
            <a:r>
              <a:t>3. 智能控制与决策系统：对采集的数据进行分析处理，并做出智能决策，实现生产过程的优化控制，包括人工智能、机器学习等技术。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滑动轴承智能化制造关键技术应用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智能加工与装配技术：利用智能化设备和系统，实现加工和装配过程的自动化、智能化，提高生产效率和产品质量。</a:t>
            </a:r>
          </a:p>
          <a:p>
            <a:r>
              <a:t>2. 智能检测与质量控制技术：利用传感技术和数据分析技术，实现产品质量的实时监控和故障诊断，确保产品质量稳定。</a:t>
            </a:r>
          </a:p>
          <a:p>
            <a:r>
              <a:t>3. 智能物流与仓储技术：利用智能仓储系统和智能物流技术，实现仓储和物流过程的自动化、智能化，提高生产效率和降低成本。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滑动轴承智能化制造信息技术应用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工业物联网技术：实现生产设备、传感器和系统之间的互联互通，形成工业物联网，为智能化制造提供数据基础。</a:t>
            </a:r>
          </a:p>
          <a:p>
            <a:r>
              <a:t>2. 生产过程数据分析技术：利用大数据分析技术，对生产过程中的数据进行分析处理，发现生产过程中的问题和改进空间。</a:t>
            </a:r>
          </a:p>
          <a:p>
            <a:r>
              <a:t>3. 云计算与云制造技术：利用云计算平台，实现制造资源的共享和协作，提高资源利用率和生产效率。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滑动轴承智能化制造安全技术应用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信息安全与网络安全技术：确保工业物联网和云计算平台的安全，防止信息泄露和网络攻击。</a:t>
            </a:r>
          </a:p>
          <a:p>
            <a:r>
              <a:t>2. 数据安全与隐私保护技术：确保生产过程数据的安全性和隐私，防止数据泄露和滥用。</a:t>
            </a:r>
          </a:p>
          <a:p>
            <a:r>
              <a:t>3. 安全生产与应急管理技术：建立安全生产管理体系，提高生产过程的安全性和可靠性，并制定应急预案，提高应对突发事件的能力。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滑动轴承智能化制造关键技术研究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滑动轴承制造工艺的智能化改造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滑动轴承智能化制造关键技术研究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研究基于物联网、大数据和人工智能等智能控制与优化决策技术，以实现生产过程的智能监控、优化决策和控制。重点研究智能控制与优化决策的建模方法、算法设计和系统集成等，提高生产过程的稳定性和效率。</a:t>
            </a:r>
          </a:p>
          <a:p>
            <a:r>
              <a:t>2. 研究基于人工智能和机器学习的智能故障诊断与预测技术，实现滑动轴承故障的早期预警和诊断。重点研究智能故障诊断与预测的算法设计、模型训练和系统集成等，提高滑动轴承的可靠性和使用寿命。</a:t>
            </a:r>
          </a:p>
          <a:p>
            <a:r>
              <a:t>3. 研究基于虚拟现实和增强现实技术的智能人机交互技术，实现人与智能制造系统的自然交互。重点研究智能人机交互的建模方法、算法设计和系统集成等，提高生产过程的效率和安全性。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智能检测与在线监测技术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研究基于图像识别、激光扫描和超声波检测等技术的智能检测与在线监测技术，实现滑动轴承生产过程的实时监测和质量控制。重点研究智能检测与在线监测的算法设计、模型训练和系统集成等，提高滑动轴承的质量和可靠性。</a:t>
            </a:r>
          </a:p>
          <a:p>
            <a:r>
              <a:t>2. 研究基于物联网和无线传感网络等技术的智能检测与在线监测技术，实现生产过程数据的实时采集和传输。重点研究智能检测与在线监测的网络设计、数据处理和系统集成等，提高生产过程的稳定性和可靠性。</a:t>
            </a:r>
          </a:p>
          <a:p>
            <a:r>
              <a:t>3. 研究基于人工智能和机器学习的智能检测与在线监测技术，实现滑动轴承故障的早期预警和诊断。重点研究智能检测与在线监测的算法设计、模型训练和系统集成等，提高滑动轴承的可靠性和使用寿命。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智能控制与优化决策技术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滑动轴承智能化制造系统设计与开发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滑动轴承制造工艺的智能化改造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滑动轴承智能化制造系统设计与开发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智能化制造系统架构设计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制定系统架构设计目标：明确智能化制造系统的功能需求、性能指标、可靠性和安全性要求。</a:t>
            </a:r>
          </a:p>
          <a:p>
            <a:r>
              <a:t>2. 选择合适的信息技术：综合考虑各种信息技术的优缺点，选择最适合滑动轴承智能化制造系统的技术。</a:t>
            </a:r>
          </a:p>
          <a:p>
            <a:r>
              <a:t>3. 构建系统框架结构：合理划分系统模块，明确各模块的功能和接口，构建系统整体框架结构。</a:t>
            </a:r>
          </a:p>
          <a:p>
            <a:r>
              <a:t>4. 设计数据采集与处理子系统：设计数据采集设备和传感器，实现滑动轴承生产过程数据的实时采集；设计数据处理算法和模型，对采集的数据进行清洗、转换、建模和分析。</a:t>
            </a:r>
          </a:p>
          <a:p>
            <a:r>
              <a:t>5. 设计生产执行与控制子系统：设计生产执行系统，将生产计划下达到车间，并根据实际情况进行调整；设计过程控制系统，对滑动轴承生产过程进行实时监控和控制。</a:t>
            </a:r>
          </a:p>
          <a:p>
            <a:r>
              <a:t>6. 设计质量检测与管理子系统：设计质量检测设备和传感器，实现滑动轴承质量的实时检测；设计质量管理系统，对滑动轴承的质量进行分析和评价，并提出改进措施。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滑动轴承智能化制造系统设计与开发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智能化制造系统关键技术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智能感知技术：采用多种传感器和数据采集设备，实现滑动轴承生产过程数据的实时采集；利用人工智能技术，对采集的数据进行分析和处理，提取关键信息。</a:t>
            </a:r>
          </a:p>
          <a:p>
            <a:r>
              <a:t>2. 智能决策技术：采用机器学习、深度学习等人工智能技术，建立智能决策模型；根据实时采集的数据和历史数据，对滑动轴承生产过程进行分析和判断，提出最优决策方案。</a:t>
            </a:r>
          </a:p>
          <a:p>
            <a:r>
              <a:t>3. 智能执行技术：采用工业机器人、伺服电机等执行设备，实现对滑动轴承生产过程的自动控制；利用人工智能技术，对执行设备进行优化调整，提高生产效率和产品质量。</a:t>
            </a:r>
          </a:p>
          <a:p>
            <a:r>
              <a:t>4. 人机交互技术：设计友好的人机交互界面，方便操作人员与智能化制造系统进行交互；采用虚拟现实、增强现实等技术，实现操作人员对滑动轴承生产过程的远程监控和控制。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滑动轴承智能化制造工艺优化与控制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滑动轴承制造工艺的智能化改造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滑动轴承智能化制造工艺优化与控制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基于物联网的滑动轴承智能化制造系统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物联网技术在滑动轴承制造工艺中的应用，实现工艺过程的实时监控、信息采集和智能决策。</a:t>
            </a:r>
          </a:p>
          <a:p>
            <a:r>
              <a:t>2. 基于物联网的滑动轴承智能化制造系统架构，包括感知层、网络层、平台层和应用层。</a:t>
            </a:r>
          </a:p>
          <a:p>
            <a:r>
              <a:t>3. 物联网技术在滑动轴承制造工艺中的应用，提高了生产效率和产品质量，降低了生产成本。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基于大数据的滑动轴承智能化制造工艺优化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大数据技术在滑动轴承制造工艺优化中的应用，实现工艺参数的实时优化和工艺过程的智能控制。</a:t>
            </a:r>
          </a:p>
          <a:p>
            <a:r>
              <a:t>2. 基于大数据的滑动轴承智能化制造工艺优化方法，包括数据采集、数据预处理、数据分析和模型构建。</a:t>
            </a:r>
          </a:p>
          <a:p>
            <a:r>
              <a:t>3. 大数据技术在滑动轴承制造工艺优化中的应用，提高了生产效率和产品质量，降低了生产成本。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滑动轴承智能化制造工艺优化与控制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基于人工智能的滑动轴承智能化制造工艺控制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人工智能技术在滑动轴承制造工艺控制中的应用，实现工艺过程的智能决策和自动控制。</a:t>
            </a:r>
          </a:p>
          <a:p>
            <a:r>
              <a:t>2. 基于人工智能的滑动轴承智能化制造工艺控制方法，包括智能故障诊断、智能工艺优化和智能决策。</a:t>
            </a:r>
          </a:p>
          <a:p>
            <a:r>
              <a:t>3. 人工智能技术在滑动轴承制造工艺控制中的应用，提高了生产效率和产品质量，降低了生产成本。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基于云计算的滑动轴承智能化制造资源管理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云计算技术在滑动轴承制造工艺资源管理中的应用，实现资源的统一管理和优化分配。</a:t>
            </a:r>
          </a:p>
          <a:p>
            <a:r>
              <a:t>2. 基于云计算的滑动轴承智能化制造资源管理方法，包括资源采集、资源分析和资源分配。</a:t>
            </a:r>
          </a:p>
          <a:p>
            <a:r>
              <a:t>3. 云计算技术在滑动轴承制造工艺资源管理中的应用，提高了资源利用率和生产效率。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滑动轴承智能化制造工艺优化与控制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基于区块链的滑动轴承智能化制造供应链管理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区块链技术在滑动轴承制造工艺供应链管理中的应用，实现供应链的透明化和可追溯性。</a:t>
            </a:r>
          </a:p>
          <a:p>
            <a:r>
              <a:t>2. 基于区块链的滑动轴承智能化制造供应链管理方法，包括供应链数据采集、供应链数据分析和供应链智能决策。</a:t>
            </a:r>
          </a:p>
          <a:p>
            <a:r>
              <a:t>3. 区块链技术在滑动轴承制造工艺供应链管理中的应用，提高了供应链效率和透明度，降低了供应链成本。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基于数字孪生的滑动轴承智能化制造工艺仿真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数字孪生技术在滑动轴承制造工艺仿真中的应用，实现工艺过程的虚拟仿真和优化。</a:t>
            </a:r>
          </a:p>
          <a:p>
            <a:r>
              <a:t>2. 基于数字孪生的滑动轴承智能化制造工艺仿真方法，包括数字孪生模型构建、数字孪生仿真和数字孪生优化。</a:t>
            </a:r>
          </a:p>
          <a:p>
            <a:r>
              <a:t>3. 数字孪生技术在滑动轴承制造工艺仿真中的应用，提高了工艺开发效率和产品质量，降低了工艺开发成本。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https://d.book118.com/717100043134006051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滑动轴承智能化制造需求分析</vt:lpstr>
      <vt:lpstr> 滑动轴承智能化制造需求分析</vt:lpstr>
      <vt:lpstr> 滑动轴承智能化制造需求分析</vt:lpstr>
      <vt:lpstr> 滑动轴承智能化制造需求分析</vt:lpstr>
      <vt:lpstr> 滑动轴承智能化制造关键技术研究</vt:lpstr>
      <vt:lpstr> 滑动轴承智能化制造关键技术研究</vt:lpstr>
      <vt:lpstr> 滑动轴承智能化制造系统设计与开发</vt:lpstr>
      <vt:lpstr> 滑动轴承智能化制造系统设计与开发</vt:lpstr>
      <vt:lpstr> 滑动轴承智能化制造系统设计与开发</vt:lpstr>
      <vt:lpstr> 滑动轴承智能化制造工艺优化与控制</vt:lpstr>
      <vt:lpstr> 滑动轴承智能化制造工艺优化与控制</vt:lpstr>
      <vt:lpstr> 滑动轴承智能化制造工艺优化与控制</vt:lpstr>
      <vt:lpstr> 滑动轴承智能化制造工艺优化与控制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2024-09-24T23:41:53.809</cp:lastPrinted>
  <dcterms:created xsi:type="dcterms:W3CDTF">2024-09-24T15:41:53Z</dcterms:created>
  <dcterms:modified xsi:type="dcterms:W3CDTF">2024-09-24T15:41:55Z</dcterms:modified>
</cp:coreProperties>
</file>