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38D183-92E6-4470-B4A5-3D418652C4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CF10DC-6153-4B1B-AED3-16A93AE090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AA9484-7AE0-4C2F-B06E-322A6A2D57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C5206E-11A6-4182-B50E-D5B5421175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CDA1511-8B2C-419B-BDB1-C8CCBFB4D7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1EBF078-E8F1-4D48-9523-9125136483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3F85720-0E3F-49F5-BC3B-EC03DD32BE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D42919-09F4-451C-B704-DF181B5F7F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9D914E-38FA-4FE0-A3F3-45E3DFFB25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DF3C5B-7E94-4E00-9A09-4D3DE58B00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05946F-AAB4-4AB9-B887-D7D7B28937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7100140106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《公司登记流程》ppt课件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公司登记概述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公司登记流程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公司登记后的注意事项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公司登记常见问题与解答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公司登记概述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公司登记是指企业按照法定程序向工商行政管理机关申请注册，并获得营业资格的过程。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公司登记是企业合法开展经营活动的前提，是工商行政管理机关对申请注册的企业进行审查、核准并颁发营业执照的一系列法定程序。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公司登记的定义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公司登记的目的在于确认企业合法地位，保护投资者和消费者权益，维护市场经济秩序。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通过公司登记，企业获得合法经营的资格，能够参与市场竞争并获得法律保护。同时，公司登记也有助于维护市场经济秩序，保障公平竞争，促进经济发展。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公司登记的目的和意义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9625" r="9625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公司登记的基本原则包括依法登记、公开公平、便民高效、诚实信用等。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企业在进行公司登记时，必须遵守相关法律法规，按照法定程序进行申请。工商行政管理机关应当公开登记程序和标准，简化手续，提高效率。同时，企业应当如实申报相关信息，遵守诚实信用原则。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公司登记的基本原则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公司登记流程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24190" y="1957190"/>
            <a:ext cx="2943620" cy="2943620"/>
          </a:xfrm>
          <a:prstGeom prst="ellipse">
            <a:avLst/>
          </a:prstGeom>
          <a:solidFill>
            <a:schemeClr val="accent2">
              <a:lumMod val="75000"/>
              <a:alpha val="3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70783" y="2103783"/>
            <a:ext cx="2650435" cy="26504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236173" y="1438242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317177" y="151924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193" y="3207976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85197" y="3288980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31308" y="5000473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312312" y="508147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0560538" y="1438242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0641542" y="151924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886868" y="3207976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0965557" y="3288980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555672" y="5000473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636676" y="508147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1906762" y="1198792"/>
            <a:ext cx="3735664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确定公司类型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36173" y="1829995"/>
            <a:ext cx="36004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根据业务需求和公司规模，选择合适的公司类型，如有限责任公司、股份有限公司等。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29812" y="2968526"/>
            <a:ext cx="3060488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制定公司章程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96214" y="3649597"/>
            <a:ext cx="36766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制定公司章程，明确公司组织结构、股东权利义务、公司治理等内容。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834126" y="4761023"/>
            <a:ext cx="3614889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股东身份证明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17177" y="5385748"/>
            <a:ext cx="38671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提供股东身份证明，如身份证、护照等。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640304" y="1198792"/>
            <a:ext cx="3545103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注册资本证明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567810" y="1829995"/>
            <a:ext cx="41052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提供注册资本证明，如验资报告、银行对账单等。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567810" y="2968526"/>
            <a:ext cx="3073732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经营场所证明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834968" y="3649597"/>
            <a:ext cx="39433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提供经营场所证明，如房屋租赁协议、产权证明等。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733255" y="4761023"/>
            <a:ext cx="344728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公司名称预先核准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421217" y="5385748"/>
            <a:ext cx="43624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在公司登记前，需向工商部门申请公司名称预先核准，以确保公司名称的唯一性和合法性。</a:t>
            </a:r>
          </a:p>
        </p:txBody>
      </p:sp>
      <p:sp>
        <p:nvSpPr>
          <p:cNvPr id="28" name="Freeform 28"/>
          <p:cNvSpPr/>
          <p:nvPr/>
        </p:nvSpPr>
        <p:spPr>
          <a:xfrm>
            <a:off x="5453880" y="2786880"/>
            <a:ext cx="1284241" cy="128424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准备相关材料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提交申请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填写公司登记申请表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按照工商部门的要求，填写公司登记申请表，并准备相关材料。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提交申请材料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将填写好的申请表和相关材料提交给工商部门，并缴纳相应的登记费用。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领取营业执照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在工商部门审查核准后，领取营业执照，正式取得公司主体资格。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工商部门对公司提交的材料进行形式审查，核实材料的真实性和完整性。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形式审查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工商部门对公司提交的材料进行实质审查，核实公司的合法性和合规性。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实质审查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工商部门对公司提交的材料进行核准，决定是否给予公司主体资格。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核准登记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审查与核准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https://d.book118.com/717100140106006032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2024-09-05T10:26:30.993</cp:lastPrinted>
  <dcterms:created xsi:type="dcterms:W3CDTF">2024-09-05T02:26:31Z</dcterms:created>
  <dcterms:modified xsi:type="dcterms:W3CDTF">2024-09-05T02:26:32Z</dcterms:modified>
</cp:coreProperties>
</file>