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D48CF-41E8-4734-8D29-425D51BC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68933-EDC4-4DC5-B3BD-E886C42D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D011-0AE0-4049-A6CC-2B1878DF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F0F09-9458-4CC1-B6DE-46A00585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48E9EA-CAA1-47C0-B1F0-965B5BE9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D4A6B-BF88-4FA9-8EF6-54426738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63FD7-7C0E-47D2-9F8B-36DDE7CE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F2443-3B33-4ADA-BE07-28B1AF331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36B60-9FDB-4206-ABC5-BF3D643F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FA2CE-DE32-46FA-86E1-45D1B859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C422-0586-49B5-B8FE-FD86B379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102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《如何管理下属》ppt课件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了解下属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解决冲突与建立团队文化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了解下属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57" b="2655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了解下属的性格特点是进行有效管理的前提。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通过观察和沟通，了解下属的性格特点，如内向、外向、谨慎、冒险等，有助于更好地理解其行为和工作方式，从而更好地指导和管理。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了解下属的性格特点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了解下属的工作风格是实现高效协作的关键。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每个下属都有自己独特的工作风格，例如任务导向、关系导向、分析型或直觉型等。了解这些工作风格有助于分配工作任务，提高团队的整体效率。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了解下属的工作风格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905" r="119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了解下属的职业规划有助于激发其工作积极性和潜力。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了解下属的职业目标和发展计划，可以帮助上级领导为其提供更好的职业发展机会和培训计划，从而激发下属的工作热情和潜力。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了解下属的职业规划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创造一个安全、平等的沟通氛围，让下属愿意表达自己的想法和意见。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鼓励员工提出疑问，并给予耐心解答，形成良好的互动。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定期组织团队会议，让员工有机会分享自己的工作进展和心得。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建立开放的沟通环境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认真倾听员工的建议和意见，不要轻易打断或否定。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积极了解员工的需求和困难，寻找解决方案并给予支持。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鼓励员工提出创新性的想法，共同探讨并实施。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倾听下属的意见和建议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表扬员工的优秀表现和贡献，激励员工继续发挥自己的优势。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在适当的时候给予下属正面的评价和鼓励，增强员工的自信心和归属感。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143" b="814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624" b="206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70" r="90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对下属的工作表现给予及时、具体的反馈，帮助员工了解自己的不足和进步。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及时反馈和表扬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https://d.book118.com/717101022115006036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2024-09-11T14:37:26.589</cp:lastPrinted>
  <dcterms:created xsi:type="dcterms:W3CDTF">2024-09-11T06:37:26Z</dcterms:created>
  <dcterms:modified xsi:type="dcterms:W3CDTF">2024-09-11T06:37:28Z</dcterms:modified>
</cp:coreProperties>
</file>