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EA73B-A04F-4C4C-9A71-E86AC26B0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36641-A54E-42FA-9A82-B47A15530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FD63C-9B1D-4951-85BF-AC477E82F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CB366-EBBB-4360-BEC4-FB1289173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101EFB-A7E3-4588-86B6-4B63A5835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2B0DB9-EFCB-4FEA-A915-FC8CDFA82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605A4C-C3D7-4ECA-9B04-8F28D82F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5024B-970E-474E-89DE-A41A04B2B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D135F-520C-44F4-9186-B5A30E73B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9E159-DB6A-4D26-922F-2C9CEBC9B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74079-D222-4635-985A-EAA12B677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02061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健康管理在健康城市建设中的作用和效果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健康管理策略与实践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健康管理在健康城市建设中的效果评估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健康管理在健康城市建设中的挑战与对策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健康管理在健康城市建设中的未来展望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健康城市的概念与内涵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健康城市定义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健康城市是一个不断创造和改善自然环境、社会环境，并不断扩大社会资源，使人们在享受生命和充分发挥潜能方面能够相互支持的城市。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健康城市的核心要素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包括健康的环境、健康的社会、健康的人群和健康的生活方式等。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健康管理对个体健康的作用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通过个性化的健康计划，帮助个体控制健康风险，提高健康水平。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健康管理在公共卫生领域的应用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通过对人群的健康数据进行监测和分析，为政府制定公共卫生政策提供依据。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健康管理在健康城市建设中的贡献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通过促进居民健康行为的改变，提高城市整体的健康水平，推动健康城市的建设。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健康管理在健康城市建设中的重要性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阐述健康管理在健康城市建设中的作用和效果，提出加强健康管理的建议。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涵盖健康管理的理论、实践及其在健康城市建设中的应用和效果评估。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健康管理策略与实践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利用统计学和流行病学方法，建立健康风险评估模型，对个体和群体的健康风险进行量化和预测。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制定健康监测指标，包括生理指标、心理指标、社会适应指标等，全面反映个体和群体的健康状况。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通过定期体检、问卷调查、健康档案等方式收集数据，运用数据分析技术对健康风险进行评估和预测。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健康风险评估与监测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健康目标设定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根据个体的健康状况和需求，设定明确的、可实现的健康目标。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个性化方案制定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综合考虑个体的年龄、性别、职业、生活方式等因素，制定个性化的健康管理计划。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计划调整与优化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根据个体的健康状况变化和反馈，及时调整和优化健康管理计划。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个性化健康管理计划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通过宣传册、讲座、健康咨询等方式，普及健康知识和技能，提高居民的健康素养。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通过示范、激励等方法，引导居民养成良好的健康行为和生活习惯。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健康行为引导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整合学校、社区、企业等各方资源，共同推进健康教育工作。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健康教育资源整合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健康教育与促进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根据个体的营养需求和饮食偏好，提供合理的膳食建议和指导。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合理膳食指导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制定个性化的运动处方，指导居民进行适量、规律的运动锻炼。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适量运动干预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通过宣传、教育、法规等手段，推动控烟限酒工作的深入开展。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控烟限酒措施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提供心理咨询、心理辅导等服务，关注居民的心理健康问题。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心理健康关怀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生活方式干预与指导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健康管理在健康城市建设中的效果评估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健康管理不仅关注身体健康，也注重心理健康，通过心理咨询、心理干预等措施，提高居民的心理健康水平。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居民健康素养提高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通过健康管理，居民的健康知识和技能得到有效提升，健康素养水平显著提高。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健康管理促使居民采取健康的生活方式，如合理饮食、适量运动、戒烟限酒等，从而改善生活质量。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居民健康水平提升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https://d.book118.com/717102061040006025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2024-08-29T16:19:19.877</cp:lastPrinted>
  <dcterms:created xsi:type="dcterms:W3CDTF">2024-08-29T08:19:19Z</dcterms:created>
  <dcterms:modified xsi:type="dcterms:W3CDTF">2024-08-29T08:19:22Z</dcterms:modified>
</cp:coreProperties>
</file>