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89F9F3-ABD0-414D-B02C-2CB98280E4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A9FBCF-7B49-425E-966E-A8A2FE78B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FF44FD-0787-4F61-ABE3-3D2090CE8A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B4A3F0-1C85-488B-A96B-628DF20EE1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99D849-5777-4FC0-AEE1-A506CEA110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FFC742-C5AF-4FF5-8601-A95671FBDF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79A38C-1860-4EDB-94AD-25CDB593F6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8139FB-7AE4-4ADF-8669-61E40BCA95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4DCC27-AFB4-4DA1-AFF2-C627D9B2D5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F2FBD4-E887-4F9C-92C8-3D493C0260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A1017C-F729-4EE0-80DE-CECD94C1A8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710206202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共享充电宝财产风险计划书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共享充电宝行业概述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共享充电宝财产风险识别</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风险应对措施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风险监控与评估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引言</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然而，共享充电宝在使用过程中存在财产风险，如设备损坏、充电宝被盗等。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随着智能手机的普及，人们对于手机电量需求日益增长，共享充电宝市场应运而生。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通过制定共享充电宝财产风险计划书，降低用户在使用共享充电宝过程中可能面临的财产损失风险。</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提高用户对共享充电宝服务的信任度和使用体验，促进共享充电宝市场的健康发展。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共享充电宝行业概述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高速发展期</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2018-2020年，随着智能手机的普及和用户需求的增加，共享充电宝行业迅速扩张，覆盖城市和场景不断增加。</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成熟期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2021年至今，行业格局基本形成，头部企业占据市场份额主导地位，行业逐渐走向规范化、专业化。</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初创期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2015-2017年，共享充电宝行业开始兴起，主要集中在部分一线城市。</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用户规模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随着智能手机的普及和用户出行场景的增加，共享充电宝用户规模不断扩大。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竞争格局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目前市场上主要品牌包括怪兽充电、小电科技、来电科技等，各品牌在市场份额上存在一定差异。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盈利模式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共享充电宝企业的盈利模式主要包括租金收入、广告收入和数据服务收入等。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800" r="198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规范化发展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随着行业规范化发展的需要，相关政策法规将不断完善，推动行业健康有序发展。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技术创新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未来共享充电宝行业将不断探索新的技术，如无线充电、快速充电等，提升用户体验和充电便捷性。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多元化服务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企业将不断拓展服务场景和内容，提供更多元化的充电服务，满足用户不同需求。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共享充电宝财产风险识别</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设备损坏是共享充电宝面临的主要风险之一，可能导致设备无法正常使用，影响用户体验和公司收益。</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设备损坏可能由多种原因引起，如生产质量问题、使用环境恶劣、人为破坏等。为了降低设备损坏风险，公司需要选择质量可靠的生产厂家，加强设备的日常维护和保养，以及提高设备的使用寿命和稳定性。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设备损坏风险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625" r="962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盗窃是共享充电宝的另一大风险，可能导致设备丢失和公司财产损失。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为了降低盗窃风险，公司需要采取多种措施，如加强设备的防盗设计、安装监控设备、定期巡查等。同时，公司也需要与当地公安机关建立合作关系，及时报案并追回被盗设备。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盗窃风险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用户使用不当可能导致设备损坏或人身伤害，给公司带来财产和法律责任风险。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为了降低用户使用风险，公司需要加强用户教育，引导用户正确使用共享充电宝。同时，公司也需要对设备进行定期检查和维护，确保设备的完好和安全。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188" r="19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用户使用风险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数据安全风险是指共享充电宝收集、存储和使用用户个人信息等敏感数据时可能面临的信息泄露和法律责任风险。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为了降低数据安全风险，公司需要采取多种措施，如加强数据加密和保护、定期进行数据安全审计、加强员工培训和管理等。同时，公司也需要遵守相关法律法规和政策要求，确保用户数据的合法性和安全性。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数据安全风险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https://d.book118.com/717102062023006041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2024-09-13T19:37:55.698</cp:lastPrinted>
  <dcterms:created xsi:type="dcterms:W3CDTF">2024-09-13T11:37:55Z</dcterms:created>
  <dcterms:modified xsi:type="dcterms:W3CDTF">2024-09-13T11:37:57Z</dcterms:modified>
</cp:coreProperties>
</file>