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D7BD0-320D-4365-97D7-27E19DB07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C821C5-E888-49AB-9847-693FFD2C8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CD45B-3543-42F6-A841-685776388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0EE608-F327-4E43-9B3F-081E2C3FC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C8E9DD-5AC9-4F13-8BB9-7D0DB11B5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D395A8-79BF-4A49-9F8E-4EB5E2ED0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6C388B-5A88-42A9-B902-CE5BB749F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EAA41F-B575-4142-9EEC-81D0BFE6E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D42F99-6380-42D0-B499-74F6A94CC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184E2-8EA5-490A-B9E7-D1769FEF3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3CD9B-13B2-486A-B285-F5A1E264F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0311514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高胆红素血症生活干预研究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引言：高胆红素血症概述
 病因：高胆红素血症的常见原因
 临床表现：症状与体征
 诊断方法：实验室及影像学检查
 生活干预：饮食、运动与生活习惯
 医学治疗：药物及非药物治疗
 病情监测与随访：评估干预效果
 结论：总结与展望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引言：高胆红素血症概述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高胆红素血症生活干预研究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引言：高胆红素血症概述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高胆红素血症的定义及分类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1.高胆红素血症是指血液中胆红素水平升高，导致皮肤、巩膜等组织黄染的病症。</a:t>
            </a:r>
          </a:p>
          <a:p>
            <a:r>
              <a:t>2.根据病因不同，高胆红素血症可分为溶血性、肝细胞性和梗阻性三类。</a:t>
            </a:r>
          </a:p>
          <a:p>
            <a:r>
              <a:t>高胆红素血症是一种常见的临床病症，主要由于血液中胆红素水平升高引起。胆红素是人体内红细胞代谢的产物，正常情况下通过肝脏代谢排出体外。但当红细胞破坏过多或肝脏代谢功能异常时，就会导致血液中胆红素水平升高，引发高胆红素血症。该病症主要表现为皮肤、巩膜等组织黄染，严重时可引起神经系统损伤和肝功能衰竭。根据病因不同，高胆红素血症可分为溶血性、肝细胞性和梗阻性三类，不同类型的高胆红素血症在治疗方法和预后上也有所不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高胆红素血症的流行病学特点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1.高胆红素血症的发病率较高，与多种因素有关。</a:t>
            </a:r>
          </a:p>
          <a:p>
            <a:r>
              <a:t>2.新生儿是高胆红素血症的高发人群，需要特别关注。</a:t>
            </a:r>
          </a:p>
          <a:p>
            <a:r>
              <a:t>高胆红素血症的发病率较高，与多种因素有关，如遗传、环境、生活方式等。新生儿是高胆红素血症的高发人群，由于新生儿肝脏功能尚未发育完全，容易导致胆红素代谢异常，从而引发高胆红素血症。此外，某些疾病如肝炎、肝硬化、胆结石等也可引起高胆红素血症。因此，需要特别关注高发人群，及时发现和治疗高胆红素血症，以避免病情恶化和并发症的发生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引言：高胆红素血症概述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高胆红素血症的危害及并发症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1.高胆红素血症可引起神经系统损伤和肝功能衰竭等严重并发症。</a:t>
            </a:r>
          </a:p>
          <a:p>
            <a:r>
              <a:t>2.高胆红素血症还可能引起其他脏器的损伤，如肾脏、心脏等。</a:t>
            </a:r>
          </a:p>
          <a:p>
            <a:r>
              <a:t>高胆红素血症的危害及并发症较为严重，如果不及时治疗，可能会引起神经系统损伤和肝功能衰竭等严重并发症。神经系统损伤主要表现为核黄疸，可导致智力低下、听力障碍、运动障碍等不可逆的损伤。肝功能衰竭可导致黄疸、出血、腹水等症状，严重时甚至危及生命。此外，高胆红素血症还可能引起其他脏器的损伤，如肾脏、心脏等，进一步加重患者的病情。因此，及时诊断和治疗高胆红素血症对于预防并发症的发生具有重要意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病因：高胆红素血症的常见原因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高胆红素血症生活干预研究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病因：高胆红素血症的常见原因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红细胞破坏过多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1.红细胞生理性破坏：正常情况下，红细胞的寿命约为120天，每天都有一定数量的红细胞被破坏，释放出胆红素。</a:t>
            </a:r>
          </a:p>
          <a:p>
            <a:r>
              <a:t>2.红细胞病理性破坏：如溶血性贫血、地中海贫血等疾病会导致红细胞过度破坏，释放出过多的胆红素，引起高胆红素血症。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肝脏疾病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1.肝功能受损：肝炎、肝硬化、肝癌等肝脏疾病会导致肝功能受损，胆红素代谢障碍，引起高胆红素血症。</a:t>
            </a:r>
          </a:p>
          <a:p>
            <a:r>
              <a:t>2.肝内胆汁淤积：肝内胆管结石、原发性胆汁性肝硬化等疾病会导致肝内胆汁淤积，阻碍胆红素的排泄，引起高胆红素血症。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病因：高胆红素血症的常见原因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胆道梗阻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1.胆道结石：胆道结石会阻塞胆汁排泄，导致胆红素堆积，引起高胆红素血症。</a:t>
            </a:r>
          </a:p>
          <a:p>
            <a:r>
              <a:t>2.胆道肿瘤：胆道肿瘤也会阻塞胆汁排泄，引起高胆红素血症。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新生儿黄疸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1.新生儿生理性黄疸：新生儿出生后，由于肝功能尚未发育完善，会导致胆红素代谢障碍，引起生理性黄疸。</a:t>
            </a:r>
          </a:p>
          <a:p>
            <a:r>
              <a:t>2.新生儿病理性黄疸：由于感染、溶血、先天性胆道闭锁等原因，会导致新生儿病理性黄疸，胆红素水平过高。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病因：高胆红素血症的常见原因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药物性高胆红素血症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1.药物性肝损伤：某些药物会导致肝脏损伤，影响胆红素代谢，引起高胆红素血症。</a:t>
            </a:r>
          </a:p>
          <a:p>
            <a:r>
              <a:t>2.药物性胆汁淤积：某些药物会导致胆汁淤积，阻碍胆红素排泄，引起高胆红素血症。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遗传性疾病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1.Gilbert综合征：一种遗传性疾病，由于胆红素代谢酶缺陷，导致胆红素水平轻度升高。</a:t>
            </a:r>
          </a:p>
          <a:p>
            <a:r>
              <a:t>2.Crigler-Najjar综合征：一种罕见的遗传性疾病，由于胆红素代谢酶严重缺陷，导致胆红素水平极高，严重威胁生命。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临床表现：症状与体征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高胆红素血症生活干预研究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临床表现：症状与体征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皮肤黄疸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1.皮肤黄疸是高胆红素血症的主要临床表现，由于胆红素沉积在皮肤中，导致皮肤变黄。</a:t>
            </a:r>
          </a:p>
          <a:p>
            <a:r>
              <a:t>2.皮肤黄疸的程度与血清胆红素水平相关，通常随着胆红素水平的下降而减轻。</a:t>
            </a:r>
          </a:p>
          <a:p>
            <a:r>
              <a:t>3.皮肤黄疸的分布和程度还可反映病因和病情，如溶血性黄疸通常伴有全身性黄疸，而梗阻性黄疸则以上腹部皮肤黄疸为主。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瘙痒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1.高胆红素血症患者常出现皮肤瘙痒，瘙痒程度与血清胆红素水平有关。</a:t>
            </a:r>
          </a:p>
          <a:p>
            <a:r>
              <a:t>2.瘙痒可导致患者焦虑和不适，影响生活质量。</a:t>
            </a:r>
          </a:p>
          <a:p>
            <a:r>
              <a:t>3.治疗瘙痒的同时需要降低血清胆红素水平，以缓解瘙痒症状。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临床表现：症状与体征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肝脾肿大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1.高胆红素血症患者可能出现肝脾肿大，提示病情较重。</a:t>
            </a:r>
          </a:p>
          <a:p>
            <a:r>
              <a:t>2.肝脾肿大的程度与病因和病情有关，需要结合其他检查结果进行诊断和治疗。</a:t>
            </a:r>
          </a:p>
          <a:p>
            <a:r>
              <a:t>3.肝脾肿大的患者需定期进行相关检查，以监测病情的变化。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消化道症状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1.高胆红素血症患者可能出现消化道症状，如恶心、呕吐、食欲不振等。</a:t>
            </a:r>
          </a:p>
          <a:p>
            <a:r>
              <a:t>2.消化道症状与血清胆红素水平升高有关，也可能与肝病或其他病因有关。</a:t>
            </a:r>
          </a:p>
          <a:p>
            <a:r>
              <a:t>3.治疗消化道症状的同时需要针对病因进行治疗，以降低血清胆红素水平。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临床表现：症状与体征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乏力与疲倦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1.高胆红素血症患者可能出现乏力、疲倦等症状，影响日常生活和工作。</a:t>
            </a:r>
          </a:p>
          <a:p>
            <a:r>
              <a:t>2.乏力、疲倦的症状与血清胆红素水平升高有关，也可能与肝病或其他病因有关。</a:t>
            </a:r>
          </a:p>
          <a:p>
            <a:r>
              <a:t>3.治疗乏力、疲倦症状的同时需要针对病因进行治疗，以降低血清胆红素水平。同时，患者需要注意休息和适当的营养补充。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神经精神症状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1.高胆红素血症患者可能出现神经精神症状，如嗜睡、昏迷等，提示病情严重。</a:t>
            </a:r>
          </a:p>
          <a:p>
            <a:r>
              <a:t>2.神经精神症状的出现与血清胆红素水平过高有关，胆红素对神经系统产生毒性作用。</a:t>
            </a:r>
          </a:p>
          <a:p>
            <a:r>
              <a:t>3.出现神经精神症状的患者需要及时就医，进行紧急治疗以降低血清胆红素水平，避免病情进一步恶化。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诊断方法：实验室及影像学检查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高胆红素血症生活干预研究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诊断方法：实验室及影像学检查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1.血清胆红素测定：通过血液检测可以直接量化胆红素水平，从而判断高胆红素血症的严重程度。</a:t>
            </a:r>
          </a:p>
          <a:p>
            <a:r>
              <a:t>2.胆红素种类区分：区分结合胆红素与非结合胆红素，有助于判断高胆红素血症的病因。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肝功能检查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1.转氨酶水平：评估肝细胞损伤程度，间接了解胆红素生成情况。</a:t>
            </a:r>
          </a:p>
          <a:p>
            <a:r>
              <a:t>2.白蛋白合成功能：反映肝脏合成功能，间接评估肝脏对胆红素的代谢能力。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胆红素水平检测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https://d.book118.com/717103115145006043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引言：高胆红素血症概述</vt:lpstr>
      <vt:lpstr> 引言：高胆红素血症概述</vt:lpstr>
      <vt:lpstr> 引言：高胆红素血症概述</vt:lpstr>
      <vt:lpstr> 病因：高胆红素血症的常见原因</vt:lpstr>
      <vt:lpstr> 病因：高胆红素血症的常见原因</vt:lpstr>
      <vt:lpstr> 病因：高胆红素血症的常见原因</vt:lpstr>
      <vt:lpstr> 病因：高胆红素血症的常见原因</vt:lpstr>
      <vt:lpstr> 临床表现：症状与体征</vt:lpstr>
      <vt:lpstr> 临床表现：症状与体征</vt:lpstr>
      <vt:lpstr> 临床表现：症状与体征</vt:lpstr>
      <vt:lpstr> 临床表现：症状与体征</vt:lpstr>
      <vt:lpstr> 诊断方法：实验室及影像学检查</vt:lpstr>
      <vt:lpstr> 诊断方法：实验室及影像学检查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2024-09-17T18:39:45.493</cp:lastPrinted>
  <dcterms:created xsi:type="dcterms:W3CDTF">2024-09-17T10:39:45Z</dcterms:created>
  <dcterms:modified xsi:type="dcterms:W3CDTF">2024-09-17T10:39:47Z</dcterms:modified>
</cp:coreProperties>
</file>