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C65D-9AD9-4E5A-B78D-BC974E4CB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86784-D048-408E-8F09-F312F2405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95A8A-344B-4821-9DBF-83894206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764E4-2609-452D-8147-A4069D7C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900F4-12B2-4684-B50D-DF563EB20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EF2C68-B3F4-4C7A-850C-A54514FB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167E8-6874-4D60-84B9-54170471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42EA4-51D7-4F4E-B96A-43A5AF57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4BD00-AF28-4EBB-97BE-7EB6CBD0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CA2BF-E645-4047-92B2-FFE0C14E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3455A-5BF8-4E66-A67B-D38EEDFE3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4116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2023年部队半年施工总结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施工概况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施工完成情况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施工问题与改进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施工经验与教训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施工评价与展望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施工概况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5513" b="255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完成营区改造、战备道路修建、阵地建设等任务。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确保工程质量符合标准，提高施工效率，保障部队正常训练和生活。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施工任务与目标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590" r="859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由部队工兵、民兵、志愿者等组成，共计1000余人。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工兵负责营区改造和阵地建设，民兵负责战备道路修建，志愿者负责物资搬运和环境卫生。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施工队伍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施工队伍与人员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2023年上半年，历时6个月。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完成营区改造工程的80%，战备道路修建工程的60%，阵地建设工程的40%。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施工时间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施工进度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施工时间与进度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施工完成情况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总结词：顺利完成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详细描述：根据半年施工计划，各项任务均已顺利完成，包括营区改造、训练设施建设等。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总结词：部分延期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详细描述：由于不可抗力因素，部分施工项目如新兵营建设延期，但已采取措施确保按期交付。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总结词：未启动项目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详细描述：原计划中的部分项目因故未启动，如军民融合展示中心，需进一步评估和调整计划。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施工计划完成情况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施工质量情况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总结词：高标准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详细描述：施工过程中严格把控质量，所有项目均达到预期的高标准要求，无重大质量问题。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总结词：部分优化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总结词：待改进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详细描述：在施工质量方面仍存在一些细节问题，如部分建材的瑕疵，需加强质量监管和验收。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详细描述：根据实际需要，对部分项目进行了优化调整，如训练场的布局调整，以提高实用性。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详细描述：施工过程中始终注重安全防范措施，半年内未发生任何安全事故。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详细描述：定期开展施工人员安全培训，提高安全意识，确保施工安全。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详细描述：加强施工现场安全隐患排查力度，及时发现并处理潜在的安全风险。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总结词：零事故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总结词：安全培训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总结词：安全隐患排查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施工安全情况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施工问题与改进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https://d.book118.com/717104116132006054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2024-09-29T00:50:21.383</cp:lastPrinted>
  <dcterms:created xsi:type="dcterms:W3CDTF">2024-09-28T16:50:21Z</dcterms:created>
  <dcterms:modified xsi:type="dcterms:W3CDTF">2024-09-28T16:50:23Z</dcterms:modified>
</cp:coreProperties>
</file>