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2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FB3C6-7BB9-4CCA-A33D-9608B7AE9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6A8D3-1029-42BF-A651-9E12A40A9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3950D-BA7C-46E9-B8C9-25CA1181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E570B-3738-4D9B-9DF6-50B18626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1E239-90DB-4933-B6A9-A0AA5E274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C85FC-947E-4797-ACA7-C9304028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639B1-9695-49B0-93DA-AD2A2A21E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AB202-0E82-4898-A428-210FB47B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FE28C-9875-4C10-BABE-929EC9BED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A5BFC-B9E3-40CF-9D47-6BC50FEFA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B411B-650C-4788-8EF9-31F26130C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289" r:id="rId2"/>
    <p:sldLayoutId id="2147500290" r:id="rId3"/>
    <p:sldLayoutId id="2147500291" r:id="rId4"/>
    <p:sldLayoutId id="2147500292" r:id="rId5"/>
    <p:sldLayoutId id="2147500293" r:id="rId6"/>
    <p:sldLayoutId id="2147500294" r:id="rId7"/>
    <p:sldLayoutId id="2147500295" r:id="rId8"/>
    <p:sldLayoutId id="2147500296" r:id="rId9"/>
    <p:sldLayoutId id="2147500297" r:id="rId10"/>
    <p:sldLayoutId id="21475002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05151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XXX小学四年级美术教学工作总结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引言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教学内容与目标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教学方法与手段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学生表现与成果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教师自我反思与提升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90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介绍XXX小学四年级美术教学工作的背景和意义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简要介绍XXX小学四年级美术教学工作的历史和现状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阐述本次教学工作总结的目的和意义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提出本次教学工作总结的主要内容和结构安排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工作总结的目的和意义</a:t>
            </a:r>
            <a:endParaRPr lang="zh-CN" altLang="en-US"/>
          </a:p>
        </p:txBody>
      </p:sp>
      <p:sp>
        <p:nvSpPr>
          <p:cNvPr id="10491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回顾过去一年的教学工作，总结经验教训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分析存在的问题和不足，提出改进措施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明确未来一年的工作目标和计划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促进学校美术教育的发展和提高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7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教学内容概述</a:t>
            </a:r>
            <a:endParaRPr lang="zh-CN" altLang="en-US"/>
          </a:p>
        </p:txBody>
      </p:sp>
      <p:sp>
        <p:nvSpPr>
          <p:cNvPr id="104925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基础绘画技能：教授学生基本的绘画技能，如线条、色彩、构图等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创意手工制作：引导学生发挥创意，进行手工制作，培养动手能力和创造力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美术欣赏：欣赏优秀的美术作品，提高学生的审美能力和艺术素养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团队合作：组织学生进行小组合作，培养团队协作能力和沟通能力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教学目标设定</a:t>
            </a:r>
            <a:endParaRPr lang="zh-CN" altLang="en-US"/>
          </a:p>
        </p:txBody>
      </p:sp>
      <p:sp>
        <p:nvSpPr>
          <p:cNvPr id="10493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过程与方法：通过实践操作，培养学生的观察、想象和创造能力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知识与技能：掌握美术基础知识与技能，提高绘画能力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情感态度与价值观：培养学生对美术的兴趣和爱好，增强审美意识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行为习惯与学习习惯：养成良好的学习习惯和行为习惯，树立正确的学习态度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教学内容与目标的关系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教学内容：美术基础知识、技能技巧、创作能力等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教学目标：培养学生的审美能力、创造力和实践能力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关系：教学内容是实现教学目标的手段，教学目标是教学内容的归宿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相互促进：通过有效的教学内容实现教学目标，达成教学效果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4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教学方法与手段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教学方法选择</a:t>
            </a:r>
            <a:endParaRPr lang="zh-CN" altLang="en-US"/>
          </a:p>
        </p:txBody>
      </p:sp>
      <p:sp>
        <p:nvSpPr>
          <p:cNvPr id="10495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传统教学方法：教师讲解、示范，学生练习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创新教学方法：小组合作、项目式学习、游戏化教学等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针对不同学生的教学方法：个性化教学、分层教学等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结合多媒体技术的教学方法：多媒体课件、网络教学资源等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教学手段应用</a:t>
            </a:r>
            <a:endParaRPr lang="zh-CN" altLang="en-US"/>
          </a:p>
        </p:txBody>
      </p:sp>
      <p:sp>
        <p:nvSpPr>
          <p:cNvPr id="10495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示范教学：教师亲自示范，让学生直观感受绘画技巧和要领，提高教学质量。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多媒体教学：利用PPT、视频等多媒体手段辅助教学，提高学生的学习兴趣和参与度。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互动教学：通过小组讨论、合作绘画等方式，增强学生之间的互动和合作意识，提高教学效果。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个性化教学：针对不同学生的特点和需求，采用个性化的教学方法和手段，满足学生的个性化需求。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https://d.book118.com/717105151131006030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XXX小学四年级美术教学工作总结</vt:lpstr>
      <vt:lpstr>目录</vt:lpstr>
      <vt:lpstr>添加章节标题</vt:lpstr>
      <vt:lpstr>引言</vt:lpstr>
      <vt:lpstr>背景介绍</vt:lpstr>
      <vt:lpstr>工作总结的目的和意义</vt:lpstr>
      <vt:lpstr>教学内容与目标</vt:lpstr>
      <vt:lpstr>教学内容概述</vt:lpstr>
      <vt:lpstr>教学目标设定</vt:lpstr>
      <vt:lpstr>教学内容与目标的关系</vt:lpstr>
      <vt:lpstr>教学方法与手段</vt:lpstr>
      <vt:lpstr>教学方法选择</vt:lpstr>
      <vt:lpstr>教学手段应用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2024-09-02T10:45:25.578</cp:lastPrinted>
  <dcterms:created xsi:type="dcterms:W3CDTF">2024-09-02T02:45:25Z</dcterms:created>
  <dcterms:modified xsi:type="dcterms:W3CDTF">2024-09-02T02:45:28Z</dcterms:modified>
</cp:coreProperties>
</file>