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65D0064-BE5B-4E4F-838F-75EC8F2223C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78492-371E-4F92-A7A9-C52B3A29C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76E4E-AA31-4568-9D73-7039A1269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A70C6-45EF-4A9C-9818-D2D73D708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6AB071-E0D3-4B47-9D28-855B093C1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228690-BC93-423C-8CD1-DFD86FE2A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D3B246-281D-457B-B2FC-E8D5F075B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02ED47-EBC4-44C9-BC72-E92AC5FF7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FD3430-A99D-4555-A23E-1D102F094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F574FD-DC73-40D0-BA85-DCDF2DACC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57504-48D9-4FCD-B115-3722DDC6B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8C3B7-3D06-48DF-ABB1-9EB705A06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BFFDDFD-8A1E-4426-BFEB-E3E08A07FD3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92712E9-6140-4163-9963-2F9F1EE651E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106105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中医带教查房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331720" y="336492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查房准备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查房实施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多诊疗方案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教学评价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中医带教查房的重要性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中医带教查房旨在培养学生的临床技能，帮助他们更好地理解中医理论，同时加强师生之间的互动与交流。通过实践中的观察与交流，学生可以更好地掌握中医诊疗的实际操作方法。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9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9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15" name="图片 99" descr="C:/Users/Administrator/Desktop/ppt模板/插画素材/图片1(4).png图片1(4)"/>
          <p:cNvPicPr/>
          <p:nvPr/>
        </p:nvPicPr>
        <p:blipFill>
          <a:blip r:embed="rId3"/>
          <a:srcRect t="570" b="570"/>
          <a:stretch>
            <a:fillRect/>
          </a:stretch>
        </p:blipFill>
        <p:spPr>
          <a:xfrm>
            <a:off x="10350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实际查房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观察患者症状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观察体征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与患者交流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讨论与指导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针对病情进行讨论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指导学生提出诊疗方案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中医带教查房的流程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准备工作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悉知病历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检查实验室检查结果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3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54" name="Picture 5" descr="C:/Users/Administrator/Desktop/ppt模板/插画素材/图片1(4).png图片1(4)"/>
          <p:cNvPicPr/>
          <p:nvPr/>
        </p:nvPicPr>
        <p:blipFill>
          <a:blip r:embed="rId2"/>
          <a:srcRect t="11324" b="11324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155" name="Picture 5" descr="C:/Users/Administrator/Desktop/ppt模板/插画素材/QQ截图20240311003932.pngQQ截图20240311003932"/>
          <p:cNvPicPr/>
          <p:nvPr/>
        </p:nvPicPr>
        <p:blipFill>
          <a:blip r:embed="rId3"/>
          <a:srcRect t="16521" b="16521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156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157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中医带教查房的技巧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中医带教查房的技巧包括与患者建立良好沟通，注重细节观察，教会学生多角度思考问题。通过技巧的运用，学生能够更好地理解病情，提出合理的诊疗方案，提高诊疗水平。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70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71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2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91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3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查房准备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熟悉患者病历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在进行查房前，首先要仔细阅读患者的病历。通过了解患者的病史、诊断结果等重要信息，可以更好地把握患者的病情状况，为后续的查房工作提供指导。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07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08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9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0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28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9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0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1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2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3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安排查房时间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3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3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55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与学生医生沟通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确定查房时间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协商查房地点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准时出发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确保查房顺利进行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不耽搁患者治疗时间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备好查房工具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包括望远镜、挂面听、温度计等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确保查房过程中的需要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4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5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6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查房准备工作至关重要，熟悉患者病历、检查实验室结果、安排查房时间以及准备查房工具都是必不可少的环节。只有充分准备，才能确保查房工作的顺利进行，同时也能提供更好的医疗服务。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6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6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288" name="图片 99" descr="C:/Users/Administrator/Desktop/ppt模板/插画素材/图片1(4).png图片1(4)"/>
          <p:cNvPicPr/>
          <p:nvPr/>
        </p:nvPicPr>
        <p:blipFill>
          <a:blip r:embed="rId3"/>
          <a:srcRect t="570" b="570"/>
          <a:stretch>
            <a:fillRect/>
          </a:stretch>
        </p:blipFill>
        <p:spPr>
          <a:xfrm>
            <a:off x="10350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9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90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查房实施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观察患者症状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在进行查房时，医生需要仔细观察患者的主诉、病史以及症状表现，这些线索将为最终诊断提供重要参考。患者的言语、表情和体态都可能透露出疾病的特征，对于中医带教查房而言，观察是至关重要的步骤。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https://d.book118.com/717106105033006054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中医带教查房</vt:lpstr>
      <vt:lpstr>目录</vt:lpstr>
      <vt:lpstr>第1章 简介</vt:lpstr>
      <vt:lpstr>中医带教查房的重要性</vt:lpstr>
      <vt:lpstr>中医带教查房的流程</vt:lpstr>
      <vt:lpstr> </vt:lpstr>
      <vt:lpstr>第2章 查房准备</vt:lpstr>
      <vt:lpstr> </vt:lpstr>
      <vt:lpstr>安排查房时间</vt:lpstr>
      <vt:lpstr>总结</vt:lpstr>
      <vt:lpstr>第3章 查房实施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2024-09-28T10:00:16.800</cp:lastPrinted>
  <dcterms:created xsi:type="dcterms:W3CDTF">2024-09-28T02:00:16Z</dcterms:created>
  <dcterms:modified xsi:type="dcterms:W3CDTF">2024-09-28T02:00:19Z</dcterms:modified>
</cp:coreProperties>
</file>