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75AF7-99A5-4DE8-98C6-D995EE073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6B24B-E874-4784-9625-DC461772B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C9D84-4E85-47C4-93C3-0ED58CC01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CEBD4-C001-40B1-8C3A-8C8D09EDF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0FC610-CD0F-4179-A858-7B8523E34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E4C9BB-5D01-4967-950D-2F562A734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3E5330-D2FB-4CE9-8501-8F62A44F1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C3270-7870-4E41-AB30-2CDD3F7DF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0D936-8A38-41E2-9427-94E6EAC2F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D6CAA-7B26-485B-B965-31DAFE6CE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7BCC8-257C-4341-AB25-9BB9C3DD0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100401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《物流包装基本知识》ppt课件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物流包装概述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物流包装材料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物流包装技术与设计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物流包装标准与法规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物流包装的未来发展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物流包装概述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物流包装是指在物品流通过程中，为了保护物品、方便储运、促进销售，按一定技术方法而采用的容器、材料及辅助物等的总体名称。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它还包含了包装上附有的关于运输、储存、销售和使用等方面的文字说明、示意图和标志等。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物流包装的定义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物流包装的首要任务是保护物品，防止物品在运输和储存过程中受到损坏。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保护物品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物流包装应方便物品的储存和运输，提高物流效率和降低成本。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方便储运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物流包装也是商品的一部分，应具有吸引力和美观度，促进商品的销售。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物流包装还可以提高物流运作的效率，例如通过标准化和单元化的包装设计。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物流包装的作用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在古代，人们使用自然材料如竹子、木材、草席等作为包装材料，简单实用。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古代物流包装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随着工业革命的发展，人们开始使用纸、塑料、金属等材料制作包装，同时出现了商标、说明等辅助信息。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近代物流包装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现代物流包装更加注重环保、可持续发展和智能化等方面，例如使用可降解材料、智能标签等。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现代物流包装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物流包装的发展历程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物流包装材料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牛皮纸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强度高，防潮性能好，常用于包装重物和需要防水处理的商品。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白纸板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质地轻而坚硬，具有良好的抗冲击性能，常用于制作纸盒和纸桶。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瓦楞纸板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由多层瓦楞纸粘合而成，具有优良的缓冲性能，广泛用于运输包装。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纸制品包装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无毒无味，化学稳定性好，常用作食品包装材料。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聚乙烯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397" r="73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聚丙烯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聚氯乙烯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透明度高，耐热性良好，常用于制作塑料袋和保鲜膜。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具有良好的阻隔性能和防潮性，常用于制作塑料瓶和塑料袋。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塑料包装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强度高，耐压性好，常用于运输大型设备和重物。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746" r="1474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木质包装箱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结构简单，易于加工，常用于集装和搬运货物。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木质托盘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密封性好，防潮性能强，常用于包装液体和粉末状商品。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木质桶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木质包装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轻便美观，具有良好的阻隔性能和耐腐蚀性，常用于食品和药品包装。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000" r="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铝制包装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强度高，结构稳定，常用于包装重物和需要长期保存的商品。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钢制包装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73" r="1257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具有良好的防潮、防震和防水性能，常用于制作金属罐头和金属桶。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马口铁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金属包装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64" r="56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2134" b="1213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透明度高，阻隔性能好，常用于包装食品、药品和化妆品。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密封性好，耐腐蚀性强，常用于包装茶叶、咖啡和调味品等。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玻璃瓶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陶瓷罐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玻璃与陶瓷包装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物流包装技术与设计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通过特殊材料和结构，减少物流过程中震动对产品的影响。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防震缓冲包装设计主要采用泡沫塑料、气泡膜等材料，通过填充、包裹等方式，减轻产品在运输过程中因震动而受到的冲击和碰撞，保护产品不受损坏。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防震缓冲包装设计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https://d.book118.com/717110040116006043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2024-09-17T12:13:26.182</cp:lastPrinted>
  <dcterms:created xsi:type="dcterms:W3CDTF">2024-09-17T04:13:26Z</dcterms:created>
  <dcterms:modified xsi:type="dcterms:W3CDTF">2024-09-17T04:13:28Z</dcterms:modified>
</cp:coreProperties>
</file>