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917C1B-A1F8-4CE8-ABE2-637DA322BF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08378B-655F-460F-861D-38B6B57593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4AC389-56EA-4216-9274-729B97DA1A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60CC52-0281-410B-90BC-54E812E292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E4489E-B0FF-4E2E-B56E-007AD5BB94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FBE7FA-BA0D-4304-A5D5-4925118FCE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F25269-F749-4648-BC8E-A503F5CF88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40C600-737F-4948-8B80-AA98EBBCB1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DCBD10-630E-48A4-9D52-BB37AA7093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A8C4B7-E415-44F3-9035-2FC3D8F064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9DC11B-57FC-427E-8D70-AE5DEF998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711401014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方大模式的管理层收购</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方大模式概述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管理层收购的背景与意义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方大模式在管理层收购中的应用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方大模式管理层收购的风险与挑战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方大模式管理层收购的未来发展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方大模式概述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方大模式的定义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方大模式是指管理层通过收购母公司股份或资产，实现对母公司的控制，并推动公司进行一系列改革和优化，以实现企业价值的提升。</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这种模式的核心在于管理层对公司的深入了解和高度认同，以及对公司未来发展的清晰规划和执行力。</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方大模式的起源可以追溯到20世纪80年代的美国，当时一些公司为了寻求更好的发展机会和更高的回报，开始寻求管理层收购。</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随着时间的推移，这种模式逐渐在全球范围内得到认可和应用，成为了一种重要的企业重组和价值提升方式。</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在中国，方大模式也逐渐得到了广泛应用，不少企业通过这种方式实现了转型升级和高质量发展。</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方大模式的起源与发展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快速转型</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管理层收购可以使企业在较短时间内实现快速转型和升级，提高企业的市场占有率和竞争力。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提升企业价值</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通过管理层收购，企业可以实现对母公司的全面控制，进而推动公司进行一系列改革和优化，提高企业的经营效率和盈利能力，实现企业价值的提升。</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优化治理结构</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管理层收购可以实现企业所有权和经营权的分离，优化公司的治理结构，提高公司的决策效率和透明度。</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激励管理层</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管理层收购可以为管理层提供一种激励机制，使管理层与股东的利益更加一致，提高管理层的积极性和责任心。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方大模式的优势与特点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管理层收购的背景与意义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管理层收购（Management Buy-Out，简称MBO）是指公司管理层通过自有资金或融资渠道购买公司股份，实现公司控制权的转移。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MBO的主要目的是使公司管理层成为公司的所有者，从而激发管理层的积极性，提高公司的经营效率和盈利能力。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管理层收购的定义与目的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管理层收购的背景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国有企业改革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随着国有企业改革的深入推进，部分国有企业开始寻求管理层收购的方式，实现股权结构优化和经营机制转换。</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民营企业发展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随着中国民营企业的快速发展，部分家族企业也开始考虑通过管理层收购实现企业传承和股权结构优化。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资本市场发展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中国资本市场的逐步成熟为管理层收购提供了融资渠道和退出机制，使得管理层收购成为可能。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MBO使公司管理层成为公司的所有者，从而提高了管理层的归属感和责任感，激发了其工作积极性和创新精神。</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激发管理层积极性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MBO有助于实现管理层与股东利益的一致性，降低了代理成本，提高了公司的经营效率和盈利能力。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提高公司经营效率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MBO作为一种企业改革和发展的手段，有助于推动企业实现股权结构优化、经营机制转换和战略转型。</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促进企业改革与发展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MBO作为一种重要的资本运作方式，有助于推动中国资本市场的发展和完善，为投资者提供更多的投资机会和退出渠道。</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推动资本市场发展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管理层收购的意义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方大模式在管理层收购中的应用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https://d.book118.com/717114010144006033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2024-09-07T08:59:51.053</cp:lastPrinted>
  <dcterms:created xsi:type="dcterms:W3CDTF">2024-09-07T00:59:51Z</dcterms:created>
  <dcterms:modified xsi:type="dcterms:W3CDTF">2024-09-07T00:59:53Z</dcterms:modified>
</cp:coreProperties>
</file>