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4B8D7-E709-42A7-BB13-8C4FD8B42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74BC9-291C-4E72-9547-FA0B14403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0F8EF-7E8F-46D0-A4CA-C7CD06357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195B6-E98C-4574-AE4A-081D3E923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971478-D0F7-4F5A-BDB4-44DAC84E1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C6701-8A8B-4F9D-B027-51D423B3F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3AB17E-E5F4-4777-9D60-576BC2791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D2199-C6B9-4400-805B-C861AE349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3EAB6-04C7-450E-8728-F2BB041C5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40DEA-3261-48DA-B04B-D162D7C7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7F3D4-A448-40B2-A247-3A2A1C81A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14135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原发性高血压患者健康指导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原发性高血压的基本知识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健康生活方式指导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药物治疗指导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并发症预防与自我监测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心理和社会支持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原发性高血压的基本知识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6" r="29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36" r="268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原发性高血压是一种持续血压升高的状态，通常无明确病因，但可能与遗传、生活方式和环境因素有关。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原发性高血压通常无特异性症状，但随着血压升高，可能会出现头痛、头晕、心悸、胸闷等症状。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定义和症状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原发性高血压的病因尚未完全明确，可能与遗传、钠盐摄入过多、肥胖、缺乏运动、长期精神压力等因素有关。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原发性高血压患者的血压持续升高，可能导致血管壁增厚、动脉粥样硬化和心血管疾病的风险增加。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病因和病理生理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原发性高血压的诊断主要依据血压测量结果，通常采用诊室血压或动态血压监测进行评估。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评估原发性高血压患者的病情和风险因素，有助于制定个性化的治疗方案和预防措施。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57" r="244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诊断和评估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健康生活方式指导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742" r="227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每日钠盐摄入量不超过6克，同时减少含盐食品的摄入，如腌制品、咸鱼等。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减少钠盐摄入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减少高脂肪、高胆固醇食物的摄入，如动物内脏、肥肉等，适当增加富含可溶性纤维的食品，如燕麦、苹果等。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多食用富含钾、钙的食品，如绿叶蔬菜、豆类、香蕉等，有助于降低血压。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增加钾、钙的摄入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保持适当的能量摄入，避免过度肥胖，有助于降低血压。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控制能量摄入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如快走、慢跑、游泳等，每周进行至少150分钟的中等强度有氧运动。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增加肌肉力量训练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运动时的注意事项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如举重、俯卧撑等，每周进行至少2次全身性的肌肉力量训练。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避免剧烈运动，避免在极端天气条件下运动，运动时应有人陪伴，以防意外。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606" r="66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戒烟是降低血压和预防心血管疾病的重要措施，应尽早戒烟，同时避免吸入二手烟。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男性每日饮酒量不应超过两个标准饮品，女性每日饮酒量不应超过一个标准饮品，同时应避免酗酒和酒后驾车。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戒烟限酒指导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药物治疗指导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https://d.book118.com/717114135035006034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2024-09-08T01:26:54.244</cp:lastPrinted>
  <dcterms:created xsi:type="dcterms:W3CDTF">2024-09-07T17:26:54Z</dcterms:created>
  <dcterms:modified xsi:type="dcterms:W3CDTF">2024-09-07T17:26:56Z</dcterms:modified>
</cp:coreProperties>
</file>