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3BF1DBA-8F22-4FA5-ABB6-E79DC1D32C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804DDB-CBCD-41D1-80F8-C96466B386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D4ED12E-DE15-4002-B1EB-5E779780B4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533E093-4413-488D-AFF0-9B48FFB6C0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24DFB20-E8BD-4FF0-8EB2-4A764B070FB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7982A92-9A57-47AF-BD4C-C3C9EBFB544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6C7047B-BFCF-48F1-BC13-30488B09D95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DFC0D4-9221-4BAF-8B86-EAF1142CAE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750FEF-C898-41E2-8929-82815BD551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F0AE5F-B769-46FE-957B-AA528DDAD9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DFC647-12EB-4751-9BE5-C467F3E368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18.jpeg" /><Relationship Id="rId6"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7116032125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危化品行业隐患排查与治理资料课件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危化品行业概述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危化品行业隐患排查方法与技巧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危化品行业隐患治理措施与建议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危化品行业安全事故案例分析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危化品行业安全管理发展趋势与展望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危化品行业概述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2823" r="2282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9448" r="29448"/>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危险化学品（危化品）是指具有易燃、易爆、有毒、有害及有腐蚀特性，会对人员、设施、环境造成伤害或损害的化学品。</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根据其物理和化学性质，危化品可分为爆炸品、易燃气体、易燃液体、易燃固体、氧化剂、有毒物质等多个类别。</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危化品的定义与分类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961" r="96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随着工业的快速发展，危化品在生产、储存、运输和使用过程中存在的安全风险日益突出，事故频发，对环境和公众安全构成严重威胁。</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为加强危化品安全管理，各国政府和企业正在推动技术创新、管理升级和法律法规的完善，以实现危化品行业的可持续发展。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危化品行业的现状与发展</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发展</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现状</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0696" b="1069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281" b="228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危化品行业安全管理的重要性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保障生命财产安全</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危化品事故一旦发生，往往会造成重大的人员伤亡和财产损失，加强安全管理是防范事故发生的第一道防线。</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维护社会稳定</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危化品事故可能引发社会恐慌，影响社会稳定。通过安全管理，可以降低事故发生的风险，维护社会稳定。</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促进经济发展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安全稳定的危化品行业对于保障企业正常生产和供应链的稳定具有重要意义，有利于促进经济的健康发展。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危化品行业隐患排查方法与技巧</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全面覆盖</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风险优先</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动态管理</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科学评估</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隐患排查的基本原则</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确保对危化品行业的各个环节进行全面排查，不留死角。</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对高风险领域和环节进行重点排查，提高隐患排查的针对性。</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建立动态的隐患排查机制，及时更新和调整排查重点。</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运用科学的方法和工具进行隐患评估，提高排查的准确性和可靠性。</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隐患评估与分类</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对发现的隐患进行评估和分类，确定整改的优先级和措施。</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交流访谈</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与相关人员进行交流，了解实际情况和存在的问题。</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资料审查</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对相关的规章制度、操作规程、台账记录等进行审查。</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制定排查计划</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明确排查的目标、范围和时间安排。</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现场检查</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对危化品生产、储存、运输等环节进行实地检查。</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隐患排查的方法与流程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9067" r="9067"/>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5984" r="598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常见隐患的识别与判断</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如管道腐蚀、阀门失效、安全设施不完善等。</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如违章操作、超负荷运行、未按规定进行安全检查等。</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如安全制度不健全、责任不明确、培训教育不足等。</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如现场混乱、通风不良、照明不足等。</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设备设施缺陷</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操作不规范</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管理不到位</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环境不良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https://d.book118.com/717116032125006025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2024-08-30T08:45:38.314</cp:lastPrinted>
  <dcterms:created xsi:type="dcterms:W3CDTF">2024-08-30T00:45:38Z</dcterms:created>
  <dcterms:modified xsi:type="dcterms:W3CDTF">2024-08-30T00:45:40Z</dcterms:modified>
</cp:coreProperties>
</file>