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69F08-E738-4559-94A0-7B6F813A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6EA61-9528-4FC3-9ECD-B549BB16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29492-F199-417B-95F7-F09C58D37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B5938-B6EF-418F-9C0B-5282772E1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8005F-2874-4044-88A9-FC27EB08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F635D-3903-4853-8A9E-402570B6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C3098-8AB9-463D-BF38-2FDE00AC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D98D0-3AA6-4FA3-B709-3170B86C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20319-C910-4538-B616-37EF2EB44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AD817-F042-43BE-9C16-611655AB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B5998-CE17-44E0-9CFB-4F1619E3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2111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消防宣传月启动 共筑平安家园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共筑平安家园的重要性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如何参与消防宣传月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消防宣传月起源于中国，最初是为了提高全民的消防安全意识和应对火灾的能力。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消防宣传月对于普及消防知识、提高公众安全意识、减少火灾事故的发生具有重要意义。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消防宣传月的起源和意义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消防宣传月的目标和宗旨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通过宣传教育活动，增强全民消防安全意识，提高火灾预防和应对能力。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保障人民生命财产安全，维护社会稳定和谐，共建美好家园。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历年消防宣传月都围绕不同的主题展开，如“关注消防安全，共建平安家园”、“全民参与，防治火灾”等。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宣传月期间会举办各种形式的活动，如消防知识讲座、消防演习、灭火技能培训等，旨在提高公众的消防安全意识和技能。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历年消防宣传月的主题和活动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共筑平安家园的重要性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居民是火灾预防和应对的第一线，提高他们的消防安全意识是减少火灾事故的关键。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通过宣传教育，使居民了解火灾的危害、预防措施和应对方法，增强他们的消防安全意识和自我保护能力。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定期开展消防安全培训、演练等活动，提高居民的消防安全意识和应急处置能力。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提高居民消防安全意识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加强消防设施的维护保养，确保其完好有效，及时排查和整改火灾隐患，从源头上预防火灾事故的发生。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建立完善的消防安全管理制度，加强日常巡查和监管，及时发现和纠正不安全行为和违规操作。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685" r="56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火灾事故的发生往往与人们的安全意识淡薄、疏忽大意有关，因此预防火灾事故的发生需要从源头上加强安全管理。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预防火灾事故的发生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火灾事故往往会造成人员伤亡和财产损失，因此保障人民生命财产安全是共筑平安家园的重要目标。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加强消防宣传教育，提高居民的消防安全意识和应急处置能力，减少火灾事故造成的人员伤亡。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完善消防救援体系，提高火灾扑救效率，最大程度地减少财产损失。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维护社会稳定和经济发展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火灾事故的发生往往会对社会稳定和经济发展造成不良影响，因此共筑平安家园对于维护社会稳定和经济发展具有重要意义。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加强消防安全管理，预防火灾事故的发生，有利于维护社会稳定和经济发展。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在经济发展过程中，注重加强消防安全设施建设和安全管理，提高企业的抗灾能力，保障经济活动的正常进行。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消防宣传月活动安排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https://d.book118.com/717121111014006051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2024-09-23T22:58:46.694</cp:lastPrinted>
  <dcterms:created xsi:type="dcterms:W3CDTF">2024-09-23T14:58:46Z</dcterms:created>
  <dcterms:modified xsi:type="dcterms:W3CDTF">2024-09-23T14:58:48Z</dcterms:modified>
</cp:coreProperties>
</file>